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lice" panose="020B0604020202020204" charset="0"/>
      <p:regular r:id="rId34"/>
    </p:embeddedFont>
    <p:embeddedFont>
      <p:font typeface="Calibri" panose="020F0502020204030204" pitchFamily="34" charset="0"/>
      <p:regular r:id="rId35"/>
      <p:bold r:id="rId36"/>
      <p:italic r:id="rId37"/>
      <p:boldItalic r:id="rId38"/>
    </p:embeddedFont>
    <p:embeddedFont>
      <p:font typeface="Lastica" panose="020B0604020202020204" charset="0"/>
      <p:regular r:id="rId39"/>
    </p:embeddedFont>
    <p:embeddedFont>
      <p:font typeface="Old Standard" panose="020B0604020202020204" charset="0"/>
      <p:regular r:id="rId40"/>
    </p:embeddedFont>
    <p:embeddedFont>
      <p:font typeface="Open Sans Extra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22" autoAdjust="0"/>
  </p:normalViewPr>
  <p:slideViewPr>
    <p:cSldViewPr>
      <p:cViewPr varScale="1">
        <p:scale>
          <a:sx n="44" d="100"/>
          <a:sy n="44" d="100"/>
        </p:scale>
        <p:origin x="648"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audio" Target="../media/audio1.wav"/><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slide" Target="slide3.xml"/><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sv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18" Type="http://schemas.openxmlformats.org/officeDocument/2006/relationships/image" Target="../media/image54.svg"/><Relationship Id="rId3" Type="http://schemas.openxmlformats.org/officeDocument/2006/relationships/image" Target="../media/image73.svg"/><Relationship Id="rId21" Type="http://schemas.openxmlformats.org/officeDocument/2006/relationships/slide" Target="slide2.xml"/><Relationship Id="rId7" Type="http://schemas.openxmlformats.org/officeDocument/2006/relationships/image" Target="../media/image77.svg"/><Relationship Id="rId12" Type="http://schemas.openxmlformats.org/officeDocument/2006/relationships/image" Target="../media/image80.svg"/><Relationship Id="rId17" Type="http://schemas.openxmlformats.org/officeDocument/2006/relationships/image" Target="../media/image53.png"/><Relationship Id="rId2" Type="http://schemas.openxmlformats.org/officeDocument/2006/relationships/image" Target="../media/image72.png"/><Relationship Id="rId16" Type="http://schemas.openxmlformats.org/officeDocument/2006/relationships/image" Target="../media/image84.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75.svg"/><Relationship Id="rId15" Type="http://schemas.openxmlformats.org/officeDocument/2006/relationships/image" Target="../media/image83.png"/><Relationship Id="rId23" Type="http://schemas.openxmlformats.org/officeDocument/2006/relationships/slide" Target="slide9.xml"/><Relationship Id="rId10" Type="http://schemas.openxmlformats.org/officeDocument/2006/relationships/image" Target="../media/image19.svg"/><Relationship Id="rId19" Type="http://schemas.openxmlformats.org/officeDocument/2006/relationships/image" Target="../media/image31.png"/><Relationship Id="rId4" Type="http://schemas.openxmlformats.org/officeDocument/2006/relationships/image" Target="../media/image74.png"/><Relationship Id="rId9" Type="http://schemas.openxmlformats.org/officeDocument/2006/relationships/image" Target="../media/image18.png"/><Relationship Id="rId14" Type="http://schemas.openxmlformats.org/officeDocument/2006/relationships/image" Target="../media/image82.svg"/><Relationship Id="rId22" Type="http://schemas.openxmlformats.org/officeDocument/2006/relationships/audio" Target="../media/audio1.wav"/></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3.png"/><Relationship Id="rId7" Type="http://schemas.openxmlformats.org/officeDocument/2006/relationships/audio" Target="../media/audio1.wav"/><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slide" Target="slide18.xml"/><Relationship Id="rId3" Type="http://schemas.openxmlformats.org/officeDocument/2006/relationships/image" Target="../media/image86.jpeg"/><Relationship Id="rId7" Type="http://schemas.openxmlformats.org/officeDocument/2006/relationships/image" Target="../media/image54.svg"/><Relationship Id="rId12" Type="http://schemas.openxmlformats.org/officeDocument/2006/relationships/slide" Target="slide17.xml"/><Relationship Id="rId2" Type="http://schemas.openxmlformats.org/officeDocument/2006/relationships/image" Target="../media/image85.jpeg"/><Relationship Id="rId16"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slide" Target="slide2.xml"/><Relationship Id="rId5" Type="http://schemas.openxmlformats.org/officeDocument/2006/relationships/image" Target="../media/image88.jpeg"/><Relationship Id="rId15" Type="http://schemas.openxmlformats.org/officeDocument/2006/relationships/slide" Target="slide20.xml"/><Relationship Id="rId10" Type="http://schemas.openxmlformats.org/officeDocument/2006/relationships/audio" Target="../media/audio1.wav"/><Relationship Id="rId4" Type="http://schemas.openxmlformats.org/officeDocument/2006/relationships/image" Target="../media/image87.jpeg"/><Relationship Id="rId9" Type="http://schemas.openxmlformats.org/officeDocument/2006/relationships/image" Target="../media/image32.svg"/><Relationship Id="rId14" Type="http://schemas.openxmlformats.org/officeDocument/2006/relationships/slide" Target="slide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6.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6.xm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6.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5.xml"/><Relationship Id="rId3" Type="http://schemas.openxmlformats.org/officeDocument/2006/relationships/image" Target="../media/image25.svg"/><Relationship Id="rId7" Type="http://schemas.openxmlformats.org/officeDocument/2006/relationships/image" Target="../media/image27.svg"/><Relationship Id="rId12" Type="http://schemas.openxmlformats.org/officeDocument/2006/relationships/image" Target="../media/image32.svg"/><Relationship Id="rId17" Type="http://schemas.openxmlformats.org/officeDocument/2006/relationships/slide" Target="slide1.xml"/><Relationship Id="rId2" Type="http://schemas.openxmlformats.org/officeDocument/2006/relationships/image" Target="../media/image24.png"/><Relationship Id="rId16"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6.svg"/><Relationship Id="rId15" Type="http://schemas.openxmlformats.org/officeDocument/2006/relationships/slide" Target="slide32.xml"/><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29.svg"/><Relationship Id="rId14"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6.xml"/><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8.png"/><Relationship Id="rId18" Type="http://schemas.openxmlformats.org/officeDocument/2006/relationships/image" Target="../media/image100.png"/><Relationship Id="rId3" Type="http://schemas.openxmlformats.org/officeDocument/2006/relationships/image" Target="../media/image90.svg"/><Relationship Id="rId21" Type="http://schemas.openxmlformats.org/officeDocument/2006/relationships/image" Target="../media/image54.svg"/><Relationship Id="rId7" Type="http://schemas.openxmlformats.org/officeDocument/2006/relationships/image" Target="../media/image94.svg"/><Relationship Id="rId12" Type="http://schemas.openxmlformats.org/officeDocument/2006/relationships/image" Target="../media/image60.svg"/><Relationship Id="rId17" Type="http://schemas.openxmlformats.org/officeDocument/2006/relationships/image" Target="../media/image11.png"/><Relationship Id="rId25" Type="http://schemas.openxmlformats.org/officeDocument/2006/relationships/slide" Target="slide2.xml"/><Relationship Id="rId2" Type="http://schemas.openxmlformats.org/officeDocument/2006/relationships/image" Target="../media/image89.png"/><Relationship Id="rId16" Type="http://schemas.openxmlformats.org/officeDocument/2006/relationships/image" Target="../media/image13.sv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59.png"/><Relationship Id="rId24" Type="http://schemas.openxmlformats.org/officeDocument/2006/relationships/audio" Target="../media/audio1.wav"/><Relationship Id="rId5" Type="http://schemas.openxmlformats.org/officeDocument/2006/relationships/image" Target="../media/image92.svg"/><Relationship Id="rId15" Type="http://schemas.openxmlformats.org/officeDocument/2006/relationships/image" Target="../media/image12.png"/><Relationship Id="rId23" Type="http://schemas.openxmlformats.org/officeDocument/2006/relationships/image" Target="../media/image32.svg"/><Relationship Id="rId10" Type="http://schemas.openxmlformats.org/officeDocument/2006/relationships/image" Target="../media/image97.svg"/><Relationship Id="rId19" Type="http://schemas.openxmlformats.org/officeDocument/2006/relationships/image" Target="../media/image101.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99.svg"/><Relationship Id="rId22"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3.png"/><Relationship Id="rId7" Type="http://schemas.openxmlformats.org/officeDocument/2006/relationships/audio" Target="../media/audio1.wav"/><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slide" Target="slide24.xml"/><Relationship Id="rId3" Type="http://schemas.openxmlformats.org/officeDocument/2006/relationships/image" Target="../media/image103.jpeg"/><Relationship Id="rId7" Type="http://schemas.openxmlformats.org/officeDocument/2006/relationships/image" Target="../media/image54.svg"/><Relationship Id="rId12" Type="http://schemas.openxmlformats.org/officeDocument/2006/relationships/slide" Target="slide28.xml"/><Relationship Id="rId2" Type="http://schemas.openxmlformats.org/officeDocument/2006/relationships/image" Target="../media/image102.jpeg"/><Relationship Id="rId16"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slide" Target="slide2.xml"/><Relationship Id="rId5" Type="http://schemas.openxmlformats.org/officeDocument/2006/relationships/image" Target="../media/image105.jpeg"/><Relationship Id="rId15" Type="http://schemas.openxmlformats.org/officeDocument/2006/relationships/slide" Target="slide26.xml"/><Relationship Id="rId10" Type="http://schemas.openxmlformats.org/officeDocument/2006/relationships/audio" Target="../media/audio1.wav"/><Relationship Id="rId4" Type="http://schemas.openxmlformats.org/officeDocument/2006/relationships/image" Target="../media/image104.jpeg"/><Relationship Id="rId9" Type="http://schemas.openxmlformats.org/officeDocument/2006/relationships/image" Target="../media/image32.svg"/><Relationship Id="rId14" Type="http://schemas.openxmlformats.org/officeDocument/2006/relationships/slide" Target="slide25.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3.xml"/><Relationship Id="rId4" Type="http://schemas.openxmlformats.org/officeDocument/2006/relationships/image" Target="../media/image102.jpeg"/></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3.xml"/><Relationship Id="rId4" Type="http://schemas.openxmlformats.org/officeDocument/2006/relationships/image" Target="../media/image104.jpeg"/></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3.xml"/><Relationship Id="rId4" Type="http://schemas.openxmlformats.org/officeDocument/2006/relationships/image" Target="../media/image105.jpe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3.xml"/><Relationship Id="rId4" Type="http://schemas.openxmlformats.org/officeDocument/2006/relationships/image" Target="../media/image103.jpeg"/></Relationships>
</file>

<file path=ppt/slides/_rels/slide2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31.png"/><Relationship Id="rId18"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54.svg"/><Relationship Id="rId17"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audio" Target="../media/audio1.wav"/><Relationship Id="rId1" Type="http://schemas.openxmlformats.org/officeDocument/2006/relationships/video" Target="https://www.youtube.com/embed/SdrWHdO9mZc?feature=oembed" TargetMode="External"/><Relationship Id="rId6" Type="http://schemas.openxmlformats.org/officeDocument/2006/relationships/image" Target="../media/image109.svg"/><Relationship Id="rId11" Type="http://schemas.openxmlformats.org/officeDocument/2006/relationships/image" Target="../media/image53.png"/><Relationship Id="rId5" Type="http://schemas.openxmlformats.org/officeDocument/2006/relationships/image" Target="../media/image108.png"/><Relationship Id="rId15" Type="http://schemas.openxmlformats.org/officeDocument/2006/relationships/slide" Target="slide23.xml"/><Relationship Id="rId10" Type="http://schemas.openxmlformats.org/officeDocument/2006/relationships/image" Target="../media/image60.svg"/><Relationship Id="rId4" Type="http://schemas.openxmlformats.org/officeDocument/2006/relationships/image" Target="../media/image107.svg"/><Relationship Id="rId9" Type="http://schemas.openxmlformats.org/officeDocument/2006/relationships/image" Target="../media/image59.png"/><Relationship Id="rId14" Type="http://schemas.openxmlformats.org/officeDocument/2006/relationships/image" Target="../media/image32.svg"/></Relationships>
</file>

<file path=ppt/slides/_rels/slide29.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3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54.svg"/><Relationship Id="rId17" Type="http://schemas.openxmlformats.org/officeDocument/2006/relationships/image" Target="../media/image113.jpeg"/><Relationship Id="rId2" Type="http://schemas.openxmlformats.org/officeDocument/2006/relationships/slideLayout" Target="../slideLayouts/slideLayout7.xml"/><Relationship Id="rId16" Type="http://schemas.openxmlformats.org/officeDocument/2006/relationships/slide" Target="slide2.xml"/><Relationship Id="rId1" Type="http://schemas.openxmlformats.org/officeDocument/2006/relationships/video" Target="https://www.youtube.com/embed/w8yMvZL94-s?feature=oembed" TargetMode="External"/><Relationship Id="rId6" Type="http://schemas.openxmlformats.org/officeDocument/2006/relationships/image" Target="../media/image109.svg"/><Relationship Id="rId11" Type="http://schemas.openxmlformats.org/officeDocument/2006/relationships/image" Target="../media/image53.png"/><Relationship Id="rId5" Type="http://schemas.openxmlformats.org/officeDocument/2006/relationships/image" Target="../media/image108.png"/><Relationship Id="rId15" Type="http://schemas.openxmlformats.org/officeDocument/2006/relationships/audio" Target="../media/audio1.wav"/><Relationship Id="rId10" Type="http://schemas.openxmlformats.org/officeDocument/2006/relationships/image" Target="../media/image60.svg"/><Relationship Id="rId4" Type="http://schemas.openxmlformats.org/officeDocument/2006/relationships/image" Target="../media/image107.svg"/><Relationship Id="rId9" Type="http://schemas.openxmlformats.org/officeDocument/2006/relationships/image" Target="../media/image59.png"/><Relationship Id="rId14"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slide" Target="slide2.xml"/><Relationship Id="rId4" Type="http://schemas.openxmlformats.org/officeDocument/2006/relationships/image" Target="../media/image111.svg"/><Relationship Id="rId9" Type="http://schemas.openxmlformats.org/officeDocument/2006/relationships/audio" Target="../media/audio1.wav"/></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18" Type="http://schemas.openxmlformats.org/officeDocument/2006/relationships/audio" Target="../media/audio1.wav"/><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17" Type="http://schemas.openxmlformats.org/officeDocument/2006/relationships/slide" Target="slide2.xml"/><Relationship Id="rId2" Type="http://schemas.openxmlformats.org/officeDocument/2006/relationships/image" Target="../media/image115.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svg"/><Relationship Id="rId15" Type="http://schemas.openxmlformats.org/officeDocument/2006/relationships/image" Target="../media/image31.png"/><Relationship Id="rId10" Type="http://schemas.openxmlformats.org/officeDocument/2006/relationships/image" Target="../media/image75.svg"/><Relationship Id="rId4" Type="http://schemas.openxmlformats.org/officeDocument/2006/relationships/image" Target="../media/image117.png"/><Relationship Id="rId9" Type="http://schemas.openxmlformats.org/officeDocument/2006/relationships/image" Target="../media/image74.png"/><Relationship Id="rId14" Type="http://schemas.openxmlformats.org/officeDocument/2006/relationships/image" Target="../media/image125.svg"/></Relationships>
</file>

<file path=ppt/slides/_rels/slide3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39.svg"/><Relationship Id="rId3" Type="http://schemas.openxmlformats.org/officeDocument/2006/relationships/image" Target="../media/image6.svg"/><Relationship Id="rId7" Type="http://schemas.openxmlformats.org/officeDocument/2006/relationships/image" Target="../media/image62.svg"/><Relationship Id="rId12"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hyperlink" Target="https://quizizz.com/join/quiz/638dedc33aee92001df3bbf1/start?studentShare=true" TargetMode="Externa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32.svg"/><Relationship Id="rId5" Type="http://schemas.openxmlformats.org/officeDocument/2006/relationships/image" Target="../media/image127.svg"/><Relationship Id="rId15" Type="http://schemas.openxmlformats.org/officeDocument/2006/relationships/audio" Target="../media/audio1.wav"/><Relationship Id="rId10" Type="http://schemas.openxmlformats.org/officeDocument/2006/relationships/image" Target="../media/image31.png"/><Relationship Id="rId4" Type="http://schemas.openxmlformats.org/officeDocument/2006/relationships/image" Target="../media/image126.png"/><Relationship Id="rId9" Type="http://schemas.openxmlformats.org/officeDocument/2006/relationships/image" Target="../media/image129.svg"/><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audio" Target="../media/audio1.wav"/><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32.sv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sv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svg"/><Relationship Id="rId18" Type="http://schemas.openxmlformats.org/officeDocument/2006/relationships/image" Target="../media/image54.svg"/><Relationship Id="rId3" Type="http://schemas.openxmlformats.org/officeDocument/2006/relationships/image" Target="../media/image5.png"/><Relationship Id="rId21" Type="http://schemas.openxmlformats.org/officeDocument/2006/relationships/audio" Target="../media/audio1.wav"/><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3.png"/><Relationship Id="rId2" Type="http://schemas.openxmlformats.org/officeDocument/2006/relationships/image" Target="../media/image41.png"/><Relationship Id="rId16" Type="http://schemas.openxmlformats.org/officeDocument/2006/relationships/image" Target="../media/image11.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52.svg"/><Relationship Id="rId10" Type="http://schemas.openxmlformats.org/officeDocument/2006/relationships/image" Target="../media/image47.png"/><Relationship Id="rId19" Type="http://schemas.openxmlformats.org/officeDocument/2006/relationships/image" Target="../media/image31.png"/><Relationship Id="rId4" Type="http://schemas.openxmlformats.org/officeDocument/2006/relationships/image" Target="../media/image6.sv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31.png"/><Relationship Id="rId3" Type="http://schemas.openxmlformats.org/officeDocument/2006/relationships/image" Target="../media/image56.svg"/><Relationship Id="rId21" Type="http://schemas.openxmlformats.org/officeDocument/2006/relationships/slide" Target="slide2.xml"/><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54.svg"/><Relationship Id="rId2" Type="http://schemas.openxmlformats.org/officeDocument/2006/relationships/image" Target="../media/image55.png"/><Relationship Id="rId16" Type="http://schemas.openxmlformats.org/officeDocument/2006/relationships/image" Target="../media/image53.png"/><Relationship Id="rId20"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6.svg"/><Relationship Id="rId15" Type="http://schemas.openxmlformats.org/officeDocument/2006/relationships/image" Target="../media/image66.svg"/><Relationship Id="rId10" Type="http://schemas.openxmlformats.org/officeDocument/2006/relationships/image" Target="../media/image61.png"/><Relationship Id="rId19" Type="http://schemas.openxmlformats.org/officeDocument/2006/relationships/image" Target="../media/image32.svg"/><Relationship Id="rId4" Type="http://schemas.openxmlformats.org/officeDocument/2006/relationships/image" Target="../media/image5.png"/><Relationship Id="rId9" Type="http://schemas.openxmlformats.org/officeDocument/2006/relationships/image" Target="../media/image60.svg"/><Relationship Id="rId14"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53.png"/><Relationship Id="rId7" Type="http://schemas.openxmlformats.org/officeDocument/2006/relationships/slide" Target="slide2.xml"/><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4.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slide" Target="slide11.xml"/><Relationship Id="rId3" Type="http://schemas.openxmlformats.org/officeDocument/2006/relationships/image" Target="../media/image69.jpeg"/><Relationship Id="rId7" Type="http://schemas.openxmlformats.org/officeDocument/2006/relationships/image" Target="../media/image54.svg"/><Relationship Id="rId12" Type="http://schemas.openxmlformats.org/officeDocument/2006/relationships/slide" Target="slide10.xml"/><Relationship Id="rId2" Type="http://schemas.openxmlformats.org/officeDocument/2006/relationships/image" Target="../media/image68.jpeg"/><Relationship Id="rId16"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slide" Target="slide2.xml"/><Relationship Id="rId5" Type="http://schemas.openxmlformats.org/officeDocument/2006/relationships/image" Target="../media/image71.jpeg"/><Relationship Id="rId15" Type="http://schemas.openxmlformats.org/officeDocument/2006/relationships/slide" Target="slide13.xml"/><Relationship Id="rId10" Type="http://schemas.openxmlformats.org/officeDocument/2006/relationships/audio" Target="../media/audio1.wav"/><Relationship Id="rId4" Type="http://schemas.openxmlformats.org/officeDocument/2006/relationships/image" Target="../media/image70.jpeg"/><Relationship Id="rId9" Type="http://schemas.openxmlformats.org/officeDocument/2006/relationships/image" Target="../media/image32.svg"/><Relationship Id="rId1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23332" y="5165347"/>
            <a:ext cx="9460203" cy="659849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898074" y="5101184"/>
            <a:ext cx="7324229" cy="510865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59413" y="7817794"/>
            <a:ext cx="3156472" cy="247926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6722" y="4458200"/>
            <a:ext cx="8184467" cy="570866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5945" y="5401599"/>
            <a:ext cx="6194002" cy="361574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8158" y="8308037"/>
            <a:ext cx="10986134" cy="2317076"/>
          </a:xfrm>
          <a:prstGeom prst="rect">
            <a:avLst/>
          </a:prstGeom>
        </p:spPr>
      </p:pic>
      <p:pic>
        <p:nvPicPr>
          <p:cNvPr id="8" name="Picture 8"/>
          <p:cNvPicPr>
            <a:picLocks noChangeAspect="1"/>
          </p:cNvPicPr>
          <p:nvPr/>
        </p:nvPicPr>
        <p:blipFill>
          <a:blip r:embed="rId10">
            <a:alphaModFix amt="7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918147" y="6885401"/>
            <a:ext cx="2232290" cy="1359667"/>
          </a:xfrm>
          <a:prstGeom prst="rect">
            <a:avLst/>
          </a:prstGeom>
        </p:spPr>
      </p:pic>
      <p:pic>
        <p:nvPicPr>
          <p:cNvPr id="9" name="Picture 9"/>
          <p:cNvPicPr>
            <a:picLocks noChangeAspect="1"/>
          </p:cNvPicPr>
          <p:nvPr/>
        </p:nvPicPr>
        <p:blipFill>
          <a:blip r:embed="rId6">
            <a:alphaModFix amt="8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83987" y="5915724"/>
            <a:ext cx="4432545" cy="258749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0986134" y="8245069"/>
            <a:ext cx="11583251" cy="2443013"/>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243353" y="5747795"/>
            <a:ext cx="4486706" cy="3129477"/>
          </a:xfrm>
          <a:prstGeom prst="rect">
            <a:avLst/>
          </a:prstGeom>
        </p:spPr>
      </p:pic>
      <p:pic>
        <p:nvPicPr>
          <p:cNvPr id="12" name="Picture 12"/>
          <p:cNvPicPr>
            <a:picLocks noChangeAspect="1"/>
          </p:cNvPicPr>
          <p:nvPr/>
        </p:nvPicPr>
        <p:blipFill>
          <a:blip r:embed="rId12">
            <a:alphaModFix amt="75000"/>
          </a:blip>
          <a:srcRect/>
          <a:stretch>
            <a:fillRect/>
          </a:stretch>
        </p:blipFill>
        <p:spPr>
          <a:xfrm>
            <a:off x="4184071" y="5341344"/>
            <a:ext cx="2714308" cy="1570906"/>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64296" y="7867130"/>
            <a:ext cx="2491760" cy="1454565"/>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6722" y="6785172"/>
            <a:ext cx="4008665" cy="2340058"/>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99043" y="8731937"/>
            <a:ext cx="1391826" cy="1052727"/>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7880">
            <a:off x="8175348" y="6937842"/>
            <a:ext cx="3485598" cy="2034718"/>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9446">
            <a:off x="10427537" y="5980577"/>
            <a:ext cx="4941074" cy="2884352"/>
          </a:xfrm>
          <a:prstGeom prst="rect">
            <a:avLst/>
          </a:prstGeom>
        </p:spPr>
      </p:pic>
      <p:pic>
        <p:nvPicPr>
          <p:cNvPr id="18" name="Picture 1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11651753" y="8833825"/>
            <a:ext cx="1025946" cy="1248386"/>
          </a:xfrm>
          <a:prstGeom prst="rect">
            <a:avLst/>
          </a:prstGeom>
        </p:spPr>
      </p:pic>
      <p:pic>
        <p:nvPicPr>
          <p:cNvPr id="19" name="Picture 19"/>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246579">
            <a:off x="8245471" y="8919668"/>
            <a:ext cx="1221170" cy="1059087"/>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2478" y="7178563"/>
            <a:ext cx="3334762" cy="1946668"/>
          </a:xfrm>
          <a:prstGeom prst="rect">
            <a:avLst/>
          </a:prstGeom>
        </p:spPr>
      </p:pic>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648249" y="9057427"/>
            <a:ext cx="3445663" cy="2706412"/>
          </a:xfrm>
          <a:prstGeom prst="rect">
            <a:avLst/>
          </a:prstGeom>
        </p:spPr>
      </p:pic>
      <p:pic>
        <p:nvPicPr>
          <p:cNvPr id="22" name="Picture 22"/>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5140735" y="8731937"/>
            <a:ext cx="959524" cy="245987"/>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100259" y="9019583"/>
            <a:ext cx="1456686" cy="850340"/>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064332" y="9657040"/>
            <a:ext cx="1456686" cy="850340"/>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787542" y="8594412"/>
            <a:ext cx="1456686" cy="850340"/>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4186974" y="8820221"/>
            <a:ext cx="1433523" cy="836819"/>
          </a:xfrm>
          <a:prstGeom prst="rect">
            <a:avLst/>
          </a:prstGeom>
        </p:spPr>
      </p:pic>
      <p:pic>
        <p:nvPicPr>
          <p:cNvPr id="27" name="Picture 2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4209306" y="9359493"/>
            <a:ext cx="1456686" cy="850340"/>
          </a:xfrm>
          <a:prstGeom prst="rect">
            <a:avLst/>
          </a:prstGeom>
        </p:spPr>
      </p:pic>
      <p:pic>
        <p:nvPicPr>
          <p:cNvPr id="28" name="Picture 2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560189" y="9125230"/>
            <a:ext cx="1756343" cy="1025265"/>
          </a:xfrm>
          <a:prstGeom prst="rect">
            <a:avLst/>
          </a:prstGeom>
        </p:spPr>
      </p:pic>
      <p:pic>
        <p:nvPicPr>
          <p:cNvPr id="29" name="Picture 2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8958" y="8877272"/>
            <a:ext cx="1652149" cy="964442"/>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2992024" y="8151896"/>
            <a:ext cx="2148711" cy="1254310"/>
          </a:xfrm>
          <a:prstGeom prst="rect">
            <a:avLst/>
          </a:prstGeom>
        </p:spPr>
      </p:pic>
      <p:grpSp>
        <p:nvGrpSpPr>
          <p:cNvPr id="31" name="Group 31"/>
          <p:cNvGrpSpPr/>
          <p:nvPr/>
        </p:nvGrpSpPr>
        <p:grpSpPr>
          <a:xfrm>
            <a:off x="4456959" y="2919297"/>
            <a:ext cx="8798195" cy="2840785"/>
            <a:chOff x="0" y="-180975"/>
            <a:chExt cx="2317220" cy="748190"/>
          </a:xfrm>
        </p:grpSpPr>
        <p:sp>
          <p:nvSpPr>
            <p:cNvPr id="32" name="Freeform 32"/>
            <p:cNvSpPr/>
            <p:nvPr/>
          </p:nvSpPr>
          <p:spPr>
            <a:xfrm>
              <a:off x="0" y="0"/>
              <a:ext cx="2317220" cy="404823"/>
            </a:xfrm>
            <a:custGeom>
              <a:avLst/>
              <a:gdLst/>
              <a:ahLst/>
              <a:cxnLst/>
              <a:rect l="l" t="t" r="r" b="b"/>
              <a:pathLst>
                <a:path w="2317220" h="404823">
                  <a:moveTo>
                    <a:pt x="44877" y="0"/>
                  </a:moveTo>
                  <a:lnTo>
                    <a:pt x="2272343" y="0"/>
                  </a:lnTo>
                  <a:cubicBezTo>
                    <a:pt x="2284245" y="0"/>
                    <a:pt x="2295660" y="4728"/>
                    <a:pt x="2304076" y="13144"/>
                  </a:cubicBezTo>
                  <a:cubicBezTo>
                    <a:pt x="2312492" y="21560"/>
                    <a:pt x="2317220" y="32975"/>
                    <a:pt x="2317220" y="44877"/>
                  </a:cubicBezTo>
                  <a:lnTo>
                    <a:pt x="2317220" y="359946"/>
                  </a:lnTo>
                  <a:cubicBezTo>
                    <a:pt x="2317220" y="371848"/>
                    <a:pt x="2312492" y="383263"/>
                    <a:pt x="2304076" y="391679"/>
                  </a:cubicBezTo>
                  <a:cubicBezTo>
                    <a:pt x="2295660" y="400095"/>
                    <a:pt x="2284245" y="404823"/>
                    <a:pt x="2272343" y="404823"/>
                  </a:cubicBezTo>
                  <a:lnTo>
                    <a:pt x="44877" y="404823"/>
                  </a:lnTo>
                  <a:cubicBezTo>
                    <a:pt x="32975" y="404823"/>
                    <a:pt x="21560" y="400095"/>
                    <a:pt x="13144" y="391679"/>
                  </a:cubicBezTo>
                  <a:cubicBezTo>
                    <a:pt x="4728" y="383263"/>
                    <a:pt x="0" y="371848"/>
                    <a:pt x="0" y="359946"/>
                  </a:cubicBezTo>
                  <a:lnTo>
                    <a:pt x="0" y="44877"/>
                  </a:lnTo>
                  <a:cubicBezTo>
                    <a:pt x="0" y="32975"/>
                    <a:pt x="4728" y="21560"/>
                    <a:pt x="13144" y="13144"/>
                  </a:cubicBezTo>
                  <a:cubicBezTo>
                    <a:pt x="21560" y="4728"/>
                    <a:pt x="32975" y="0"/>
                    <a:pt x="44877" y="0"/>
                  </a:cubicBezTo>
                  <a:close/>
                </a:path>
              </a:pathLst>
            </a:custGeom>
            <a:solidFill>
              <a:srgbClr val="000000"/>
            </a:solidFill>
          </p:spPr>
        </p:sp>
        <p:sp>
          <p:nvSpPr>
            <p:cNvPr id="33" name="TextBox 33"/>
            <p:cNvSpPr txBox="1"/>
            <p:nvPr/>
          </p:nvSpPr>
          <p:spPr>
            <a:xfrm>
              <a:off x="0" y="-180975"/>
              <a:ext cx="2317220" cy="748190"/>
            </a:xfrm>
            <a:prstGeom prst="rect">
              <a:avLst/>
            </a:prstGeom>
          </p:spPr>
          <p:txBody>
            <a:bodyPr lIns="50800" tIns="50800" rIns="50800" bIns="50800" rtlCol="0" anchor="ctr"/>
            <a:lstStyle/>
            <a:p>
              <a:pPr algn="ctr">
                <a:lnSpc>
                  <a:spcPts val="8399"/>
                </a:lnSpc>
              </a:pPr>
              <a:r>
                <a:rPr lang="en-US" sz="5999" dirty="0">
                  <a:solidFill>
                    <a:srgbClr val="FFFFFF"/>
                  </a:solidFill>
                  <a:latin typeface="Lastica"/>
                </a:rPr>
                <a:t>MULAI</a:t>
              </a:r>
            </a:p>
          </p:txBody>
        </p:sp>
      </p:grpSp>
      <p:pic>
        <p:nvPicPr>
          <p:cNvPr id="34" name="Picture 34"/>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3409942" y="2795574"/>
            <a:ext cx="2293034" cy="2305610"/>
          </a:xfrm>
          <a:prstGeom prst="rect">
            <a:avLst/>
          </a:prstGeom>
        </p:spPr>
      </p:pic>
      <p:grpSp>
        <p:nvGrpSpPr>
          <p:cNvPr id="35" name="Group 35"/>
          <p:cNvGrpSpPr/>
          <p:nvPr/>
        </p:nvGrpSpPr>
        <p:grpSpPr>
          <a:xfrm>
            <a:off x="4456959" y="5245102"/>
            <a:ext cx="8902453" cy="3055769"/>
            <a:chOff x="0" y="-152400"/>
            <a:chExt cx="2344679" cy="804811"/>
          </a:xfrm>
        </p:grpSpPr>
        <p:sp>
          <p:nvSpPr>
            <p:cNvPr id="36" name="Freeform 36"/>
            <p:cNvSpPr/>
            <p:nvPr/>
          </p:nvSpPr>
          <p:spPr>
            <a:xfrm>
              <a:off x="0" y="0"/>
              <a:ext cx="2317220" cy="482439"/>
            </a:xfrm>
            <a:custGeom>
              <a:avLst/>
              <a:gdLst/>
              <a:ahLst/>
              <a:cxnLst/>
              <a:rect l="l" t="t" r="r" b="b"/>
              <a:pathLst>
                <a:path w="2317220" h="482439">
                  <a:moveTo>
                    <a:pt x="44877" y="0"/>
                  </a:moveTo>
                  <a:lnTo>
                    <a:pt x="2272343" y="0"/>
                  </a:lnTo>
                  <a:cubicBezTo>
                    <a:pt x="2284245" y="0"/>
                    <a:pt x="2295660" y="4728"/>
                    <a:pt x="2304076" y="13144"/>
                  </a:cubicBezTo>
                  <a:cubicBezTo>
                    <a:pt x="2312492" y="21560"/>
                    <a:pt x="2317220" y="32975"/>
                    <a:pt x="2317220" y="44877"/>
                  </a:cubicBezTo>
                  <a:lnTo>
                    <a:pt x="2317220" y="437562"/>
                  </a:lnTo>
                  <a:cubicBezTo>
                    <a:pt x="2317220" y="449465"/>
                    <a:pt x="2312492" y="460879"/>
                    <a:pt x="2304076" y="469295"/>
                  </a:cubicBezTo>
                  <a:cubicBezTo>
                    <a:pt x="2295660" y="477711"/>
                    <a:pt x="2284245" y="482439"/>
                    <a:pt x="2272343" y="482439"/>
                  </a:cubicBezTo>
                  <a:lnTo>
                    <a:pt x="44877" y="482439"/>
                  </a:lnTo>
                  <a:cubicBezTo>
                    <a:pt x="32975" y="482439"/>
                    <a:pt x="21560" y="477711"/>
                    <a:pt x="13144" y="469295"/>
                  </a:cubicBezTo>
                  <a:cubicBezTo>
                    <a:pt x="4728" y="460879"/>
                    <a:pt x="0" y="449465"/>
                    <a:pt x="0" y="437562"/>
                  </a:cubicBezTo>
                  <a:lnTo>
                    <a:pt x="0" y="44877"/>
                  </a:lnTo>
                  <a:cubicBezTo>
                    <a:pt x="0" y="32975"/>
                    <a:pt x="4728" y="21560"/>
                    <a:pt x="13144" y="13144"/>
                  </a:cubicBezTo>
                  <a:cubicBezTo>
                    <a:pt x="21560" y="4728"/>
                    <a:pt x="32975" y="0"/>
                    <a:pt x="44877" y="0"/>
                  </a:cubicBezTo>
                  <a:close/>
                </a:path>
              </a:pathLst>
            </a:custGeom>
            <a:solidFill>
              <a:srgbClr val="000000"/>
            </a:solidFill>
          </p:spPr>
        </p:sp>
        <p:sp>
          <p:nvSpPr>
            <p:cNvPr id="37" name="TextBox 37"/>
            <p:cNvSpPr txBox="1"/>
            <p:nvPr/>
          </p:nvSpPr>
          <p:spPr>
            <a:xfrm>
              <a:off x="0" y="-152400"/>
              <a:ext cx="2344679" cy="804811"/>
            </a:xfrm>
            <a:prstGeom prst="rect">
              <a:avLst/>
            </a:prstGeom>
          </p:spPr>
          <p:txBody>
            <a:bodyPr lIns="50800" tIns="50800" rIns="50800" bIns="50800" rtlCol="0" anchor="ctr"/>
            <a:lstStyle/>
            <a:p>
              <a:pPr algn="ctr">
                <a:lnSpc>
                  <a:spcPts val="6719"/>
                </a:lnSpc>
              </a:pPr>
              <a:r>
                <a:rPr lang="en-US" sz="4799" dirty="0" err="1">
                  <a:solidFill>
                    <a:srgbClr val="FFFFFF"/>
                  </a:solidFill>
                  <a:latin typeface="Lastica"/>
                </a:rPr>
                <a:t>Tujuan</a:t>
              </a:r>
              <a:endParaRPr lang="en-US" sz="4799" dirty="0">
                <a:solidFill>
                  <a:srgbClr val="FFFFFF"/>
                </a:solidFill>
                <a:latin typeface="Lastica"/>
              </a:endParaRPr>
            </a:p>
            <a:p>
              <a:pPr algn="ctr">
                <a:lnSpc>
                  <a:spcPts val="6719"/>
                </a:lnSpc>
              </a:pPr>
              <a:r>
                <a:rPr lang="en-US" sz="4799" dirty="0" err="1">
                  <a:solidFill>
                    <a:srgbClr val="FFFFFF"/>
                  </a:solidFill>
                  <a:latin typeface="Lastica"/>
                </a:rPr>
                <a:t>pembelajaran</a:t>
              </a:r>
              <a:endParaRPr lang="en-US" sz="4799" dirty="0">
                <a:solidFill>
                  <a:srgbClr val="FFFFFF"/>
                </a:solidFill>
                <a:latin typeface="Lastica"/>
              </a:endParaRPr>
            </a:p>
          </p:txBody>
        </p:sp>
      </p:grpSp>
      <p:pic>
        <p:nvPicPr>
          <p:cNvPr id="38" name="Picture 38"/>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2976075" y="5555792"/>
            <a:ext cx="2415992" cy="2099716"/>
          </a:xfrm>
          <a:prstGeom prst="rect">
            <a:avLst/>
          </a:prstGeom>
        </p:spPr>
      </p:pic>
      <p:sp>
        <p:nvSpPr>
          <p:cNvPr id="41" name="Action Button: Blank 40">
            <a:hlinkClick r:id="rId25" action="ppaction://hlinksldjump" highlightClick="1">
              <a:snd r:embed="rId26" name="click.wav"/>
            </a:hlinkClick>
            <a:extLst>
              <a:ext uri="{FF2B5EF4-FFF2-40B4-BE49-F238E27FC236}">
                <a16:creationId xmlns:a16="http://schemas.microsoft.com/office/drawing/2014/main" id="{3FBACD3B-98D4-6ED4-09F2-02671229DFC6}"/>
              </a:ext>
            </a:extLst>
          </p:cNvPr>
          <p:cNvSpPr/>
          <p:nvPr/>
        </p:nvSpPr>
        <p:spPr>
          <a:xfrm>
            <a:off x="4552250" y="5853255"/>
            <a:ext cx="8702904" cy="176123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Action Button: Blank 41">
            <a:hlinkClick r:id="" action="ppaction://hlinkshowjump?jump=nextslide" highlightClick="1">
              <a:snd r:embed="rId26" name="click.wav"/>
            </a:hlinkClick>
            <a:extLst>
              <a:ext uri="{FF2B5EF4-FFF2-40B4-BE49-F238E27FC236}">
                <a16:creationId xmlns:a16="http://schemas.microsoft.com/office/drawing/2014/main" id="{E5C3A739-A3BD-2349-DD14-BB0F2B520789}"/>
              </a:ext>
            </a:extLst>
          </p:cNvPr>
          <p:cNvSpPr/>
          <p:nvPr/>
        </p:nvSpPr>
        <p:spPr>
          <a:xfrm>
            <a:off x="4552250" y="3695700"/>
            <a:ext cx="8702904" cy="144152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979354" y="1122892"/>
            <a:ext cx="14279946" cy="8060095"/>
            <a:chOff x="0" y="0"/>
            <a:chExt cx="3760974" cy="2122823"/>
          </a:xfrm>
        </p:grpSpPr>
        <p:sp>
          <p:nvSpPr>
            <p:cNvPr id="3" name="Freeform 3"/>
            <p:cNvSpPr/>
            <p:nvPr/>
          </p:nvSpPr>
          <p:spPr>
            <a:xfrm>
              <a:off x="0" y="0"/>
              <a:ext cx="3760974" cy="2122823"/>
            </a:xfrm>
            <a:custGeom>
              <a:avLst/>
              <a:gdLst/>
              <a:ahLst/>
              <a:cxnLst/>
              <a:rect l="l" t="t" r="r" b="b"/>
              <a:pathLst>
                <a:path w="3760974" h="2122823">
                  <a:moveTo>
                    <a:pt x="0" y="0"/>
                  </a:moveTo>
                  <a:lnTo>
                    <a:pt x="3760974" y="0"/>
                  </a:lnTo>
                  <a:lnTo>
                    <a:pt x="3760974" y="2122823"/>
                  </a:lnTo>
                  <a:lnTo>
                    <a:pt x="0" y="2122823"/>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307627" y="1028700"/>
            <a:ext cx="5343453" cy="5518718"/>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r="-27567"/>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8" name="TextBox 8"/>
          <p:cNvSpPr txBox="1"/>
          <p:nvPr/>
        </p:nvSpPr>
        <p:spPr>
          <a:xfrm>
            <a:off x="5844864" y="2513365"/>
            <a:ext cx="10593008" cy="5848193"/>
          </a:xfrm>
          <a:prstGeom prst="rect">
            <a:avLst/>
          </a:prstGeom>
        </p:spPr>
        <p:txBody>
          <a:bodyPr lIns="0" tIns="0" rIns="0" bIns="0" rtlCol="0" anchor="t">
            <a:spAutoFit/>
          </a:bodyPr>
          <a:lstStyle/>
          <a:p>
            <a:pPr>
              <a:lnSpc>
                <a:spcPts val="5739"/>
              </a:lnSpc>
              <a:spcBef>
                <a:spcPct val="0"/>
              </a:spcBef>
            </a:pPr>
            <a:r>
              <a:rPr lang="en-US" sz="4099">
                <a:solidFill>
                  <a:srgbClr val="FFFFFF"/>
                </a:solidFill>
                <a:latin typeface="Old Standard"/>
              </a:rPr>
              <a:t>Singa (bahasa Sanskerta: Siṃha, atau nama ilmiahnya Panthera leo) adalah spesies hewan dari keluarga felidae atau keluarga kucing. Singa berada di benua Afrika dan sebagian di wilayah India. Singa merupakan hewan yang hidup berkelompok. Biasanya terdiri dari seekor jantan &amp; banyak betina. Kelompok ini menjaga daerah kekuasaannya.</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78990" y="1122892"/>
            <a:ext cx="1680310" cy="1680310"/>
          </a:xfrm>
          <a:prstGeom prst="rect">
            <a:avLst/>
          </a:prstGeom>
        </p:spPr>
      </p:pic>
      <p:sp>
        <p:nvSpPr>
          <p:cNvPr id="12" name="Action Button: Blank 11">
            <a:hlinkClick r:id="rId5" action="ppaction://hlinksldjump" highlightClick="1">
              <a:snd r:embed="rId6" name="click.wav"/>
            </a:hlinkClick>
            <a:extLst>
              <a:ext uri="{FF2B5EF4-FFF2-40B4-BE49-F238E27FC236}">
                <a16:creationId xmlns:a16="http://schemas.microsoft.com/office/drawing/2014/main" id="{BC160C3D-3F8B-BCBF-1AA1-2AA00E06EF59}"/>
              </a:ext>
            </a:extLst>
          </p:cNvPr>
          <p:cNvSpPr/>
          <p:nvPr/>
        </p:nvSpPr>
        <p:spPr>
          <a:xfrm>
            <a:off x="15578990" y="1091753"/>
            <a:ext cx="1680310"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147286" y="1198205"/>
            <a:ext cx="14149467" cy="8060095"/>
            <a:chOff x="0" y="0"/>
            <a:chExt cx="3726609" cy="2122823"/>
          </a:xfrm>
        </p:grpSpPr>
        <p:sp>
          <p:nvSpPr>
            <p:cNvPr id="3" name="Freeform 3"/>
            <p:cNvSpPr/>
            <p:nvPr/>
          </p:nvSpPr>
          <p:spPr>
            <a:xfrm>
              <a:off x="0" y="0"/>
              <a:ext cx="3726609" cy="2122823"/>
            </a:xfrm>
            <a:custGeom>
              <a:avLst/>
              <a:gdLst/>
              <a:ahLst/>
              <a:cxnLst/>
              <a:rect l="l" t="t" r="r" b="b"/>
              <a:pathLst>
                <a:path w="3726609" h="2122823">
                  <a:moveTo>
                    <a:pt x="0" y="0"/>
                  </a:moveTo>
                  <a:lnTo>
                    <a:pt x="3726609" y="0"/>
                  </a:lnTo>
                  <a:lnTo>
                    <a:pt x="3726609" y="2122823"/>
                  </a:lnTo>
                  <a:lnTo>
                    <a:pt x="0" y="2122823"/>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454415" y="1198205"/>
            <a:ext cx="5385743" cy="556239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767" r="-54078"/>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8" name="TextBox 8"/>
          <p:cNvSpPr txBox="1"/>
          <p:nvPr/>
        </p:nvSpPr>
        <p:spPr>
          <a:xfrm>
            <a:off x="6414443" y="2518510"/>
            <a:ext cx="10370448" cy="5741037"/>
          </a:xfrm>
          <a:prstGeom prst="rect">
            <a:avLst/>
          </a:prstGeom>
        </p:spPr>
        <p:txBody>
          <a:bodyPr lIns="0" tIns="0" rIns="0" bIns="0" rtlCol="0" anchor="t">
            <a:spAutoFit/>
          </a:bodyPr>
          <a:lstStyle/>
          <a:p>
            <a:pPr>
              <a:lnSpc>
                <a:spcPts val="6439"/>
              </a:lnSpc>
              <a:spcBef>
                <a:spcPct val="0"/>
              </a:spcBef>
            </a:pPr>
            <a:r>
              <a:rPr lang="en-US" sz="4599">
                <a:solidFill>
                  <a:srgbClr val="FFFFFF"/>
                </a:solidFill>
                <a:latin typeface="Old Standard"/>
              </a:rPr>
              <a:t>Elang adalah salah satu dari jenis burung predator yang terdapat di seluruh Indonesia. Dalam Bahasa inggris, eagle atau elang merujuk pada burung pemangsa berukuran besar dari suku Accipitridae terutama genus Aquila.</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16443" y="1028700"/>
            <a:ext cx="1680310" cy="1680310"/>
          </a:xfrm>
          <a:prstGeom prst="rect">
            <a:avLst/>
          </a:prstGeom>
        </p:spPr>
      </p:pic>
      <p:sp>
        <p:nvSpPr>
          <p:cNvPr id="12" name="Action Button: Blank 11">
            <a:hlinkClick r:id="rId5" action="ppaction://hlinksldjump" highlightClick="1">
              <a:snd r:embed="rId6" name="click.wav"/>
            </a:hlinkClick>
            <a:extLst>
              <a:ext uri="{FF2B5EF4-FFF2-40B4-BE49-F238E27FC236}">
                <a16:creationId xmlns:a16="http://schemas.microsoft.com/office/drawing/2014/main" id="{23250B33-382D-7342-1775-654842F2F704}"/>
              </a:ext>
            </a:extLst>
          </p:cNvPr>
          <p:cNvSpPr/>
          <p:nvPr/>
        </p:nvSpPr>
        <p:spPr>
          <a:xfrm>
            <a:off x="15616443" y="1028700"/>
            <a:ext cx="1680310"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976357" y="1181100"/>
            <a:ext cx="14472797" cy="8077200"/>
            <a:chOff x="0" y="0"/>
            <a:chExt cx="3811765" cy="2127328"/>
          </a:xfrm>
        </p:grpSpPr>
        <p:sp>
          <p:nvSpPr>
            <p:cNvPr id="3" name="Freeform 3"/>
            <p:cNvSpPr/>
            <p:nvPr/>
          </p:nvSpPr>
          <p:spPr>
            <a:xfrm>
              <a:off x="0" y="0"/>
              <a:ext cx="3811765" cy="2127328"/>
            </a:xfrm>
            <a:custGeom>
              <a:avLst/>
              <a:gdLst/>
              <a:ahLst/>
              <a:cxnLst/>
              <a:rect l="l" t="t" r="r" b="b"/>
              <a:pathLst>
                <a:path w="3811765" h="2127328">
                  <a:moveTo>
                    <a:pt x="0" y="0"/>
                  </a:moveTo>
                  <a:lnTo>
                    <a:pt x="3811765" y="0"/>
                  </a:lnTo>
                  <a:lnTo>
                    <a:pt x="3811765" y="2127328"/>
                  </a:lnTo>
                  <a:lnTo>
                    <a:pt x="0" y="2127328"/>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283740" y="1300668"/>
            <a:ext cx="5385234" cy="5561869"/>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133" r="-27133"/>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0" name="TextBox 10"/>
          <p:cNvSpPr txBox="1"/>
          <p:nvPr/>
        </p:nvSpPr>
        <p:spPr>
          <a:xfrm>
            <a:off x="6137177" y="2180075"/>
            <a:ext cx="10300695" cy="6055943"/>
          </a:xfrm>
          <a:prstGeom prst="rect">
            <a:avLst/>
          </a:prstGeom>
        </p:spPr>
        <p:txBody>
          <a:bodyPr lIns="0" tIns="0" rIns="0" bIns="0" rtlCol="0" anchor="t">
            <a:spAutoFit/>
          </a:bodyPr>
          <a:lstStyle/>
          <a:p>
            <a:pPr>
              <a:lnSpc>
                <a:spcPts val="4759"/>
              </a:lnSpc>
              <a:spcBef>
                <a:spcPct val="0"/>
              </a:spcBef>
            </a:pPr>
            <a:r>
              <a:rPr lang="en-US" sz="3399">
                <a:solidFill>
                  <a:srgbClr val="FFFFFF"/>
                </a:solidFill>
                <a:latin typeface="Old Standard"/>
              </a:rPr>
              <a:t>Ular adalah kelompok reptilia tidak berkaki dan bertubuh panjang yang tersebar luas di dunia. Secara ilmiah, semua jenis ular dikelompokkan dalam satu sub-ordo, yaitu Serpentes dan juga merupakan anggota dari ordo Squamata (reptilia bersisik) bersama dengan kadal. Akan tetapi, ular (Serpentes) sendiri diklasifikasikan pada cabang klade (Ophidia), yaitu segolongan reptilia-reptilia dengan atau tanpa kaki, bertubuh panjang, dan memiliki fisiologis yang sangat berbeda dengan kadal.</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68843" y="1181100"/>
            <a:ext cx="1680310" cy="1680310"/>
          </a:xfrm>
          <a:prstGeom prst="rect">
            <a:avLst/>
          </a:prstGeom>
        </p:spPr>
      </p:pic>
      <p:sp>
        <p:nvSpPr>
          <p:cNvPr id="12" name="Action Button: Blank 11">
            <a:hlinkClick r:id="rId5" action="ppaction://hlinksldjump" highlightClick="1">
              <a:snd r:embed="rId6" name="click.wav"/>
            </a:hlinkClick>
            <a:extLst>
              <a:ext uri="{FF2B5EF4-FFF2-40B4-BE49-F238E27FC236}">
                <a16:creationId xmlns:a16="http://schemas.microsoft.com/office/drawing/2014/main" id="{F5F82EBC-305A-D22A-4361-18E8904B7510}"/>
              </a:ext>
            </a:extLst>
          </p:cNvPr>
          <p:cNvSpPr/>
          <p:nvPr/>
        </p:nvSpPr>
        <p:spPr>
          <a:xfrm>
            <a:off x="15768843" y="1300668"/>
            <a:ext cx="1755031" cy="156074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090422" y="1028700"/>
            <a:ext cx="14168878" cy="8229600"/>
            <a:chOff x="0" y="0"/>
            <a:chExt cx="3731721" cy="2167467"/>
          </a:xfrm>
        </p:grpSpPr>
        <p:sp>
          <p:nvSpPr>
            <p:cNvPr id="3" name="Freeform 3"/>
            <p:cNvSpPr/>
            <p:nvPr/>
          </p:nvSpPr>
          <p:spPr>
            <a:xfrm>
              <a:off x="0" y="0"/>
              <a:ext cx="3731721" cy="2167467"/>
            </a:xfrm>
            <a:custGeom>
              <a:avLst/>
              <a:gdLst/>
              <a:ahLst/>
              <a:cxnLst/>
              <a:rect l="l" t="t" r="r" b="b"/>
              <a:pathLst>
                <a:path w="3731721" h="2167467">
                  <a:moveTo>
                    <a:pt x="0" y="0"/>
                  </a:moveTo>
                  <a:lnTo>
                    <a:pt x="3731721" y="0"/>
                  </a:lnTo>
                  <a:lnTo>
                    <a:pt x="3731721"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504353" y="1369477"/>
            <a:ext cx="5172139" cy="5341786"/>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39014" r="-16121"/>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0" name="TextBox 10"/>
          <p:cNvSpPr txBox="1"/>
          <p:nvPr/>
        </p:nvSpPr>
        <p:spPr>
          <a:xfrm>
            <a:off x="5851275" y="2416027"/>
            <a:ext cx="10392121" cy="5671160"/>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Old Standard"/>
              </a:rPr>
              <a:t>Ikan Hiu atau Cucut (superordo Selachimorpha) adalah sekelompok ikan dengan kerangka tulang rawan yang lengkap  dan tubuh yang ramping. Mereka bernapas dengan menggunakan lima liang insang (kadang-kadang enam atau tujuh, tergantung pada spesiesnya) di samping, atau dimulai sedikit di belakang, kepalanya. Hiu mempunyai tubuh yang dilapisi kulit dermal denticles untuk melindungi kulit mereka dari kerusakan, dari parasit, dan untuk menambah dinamika air. Mereka mempunyai beberapa deret gigi yang dapat digantikan.</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78990" y="1028700"/>
            <a:ext cx="1680310" cy="1680310"/>
          </a:xfrm>
          <a:prstGeom prst="rect">
            <a:avLst/>
          </a:prstGeom>
        </p:spPr>
      </p:pic>
      <p:sp>
        <p:nvSpPr>
          <p:cNvPr id="12" name="Action Button: Blank 11">
            <a:hlinkClick r:id="rId5" action="ppaction://hlinksldjump" highlightClick="1">
              <a:snd r:embed="rId6" name="click.wav"/>
            </a:hlinkClick>
            <a:extLst>
              <a:ext uri="{FF2B5EF4-FFF2-40B4-BE49-F238E27FC236}">
                <a16:creationId xmlns:a16="http://schemas.microsoft.com/office/drawing/2014/main" id="{3E01AB06-992C-ADEE-AFE4-94FA6C117A46}"/>
              </a:ext>
            </a:extLst>
          </p:cNvPr>
          <p:cNvSpPr/>
          <p:nvPr/>
        </p:nvSpPr>
        <p:spPr>
          <a:xfrm>
            <a:off x="15578990" y="1028700"/>
            <a:ext cx="1855093"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04941" y="2598611"/>
            <a:ext cx="28310795" cy="581658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15" y="8611220"/>
            <a:ext cx="7521225" cy="175039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22539" y="8415193"/>
            <a:ext cx="8042921" cy="1871807"/>
          </a:xfrm>
          <a:prstGeom prst="rect">
            <a:avLst/>
          </a:prstGeom>
        </p:spPr>
      </p:pic>
      <p:grpSp>
        <p:nvGrpSpPr>
          <p:cNvPr id="5" name="Group 5"/>
          <p:cNvGrpSpPr/>
          <p:nvPr/>
        </p:nvGrpSpPr>
        <p:grpSpPr>
          <a:xfrm>
            <a:off x="706537" y="238028"/>
            <a:ext cx="8437463" cy="7355736"/>
            <a:chOff x="0" y="0"/>
            <a:chExt cx="2222212" cy="1937313"/>
          </a:xfrm>
        </p:grpSpPr>
        <p:sp>
          <p:nvSpPr>
            <p:cNvPr id="6" name="Freeform 6"/>
            <p:cNvSpPr/>
            <p:nvPr/>
          </p:nvSpPr>
          <p:spPr>
            <a:xfrm>
              <a:off x="0" y="0"/>
              <a:ext cx="2222212" cy="1937313"/>
            </a:xfrm>
            <a:custGeom>
              <a:avLst/>
              <a:gdLst/>
              <a:ahLst/>
              <a:cxnLst/>
              <a:rect l="l" t="t" r="r" b="b"/>
              <a:pathLst>
                <a:path w="2222212" h="1937313">
                  <a:moveTo>
                    <a:pt x="0" y="0"/>
                  </a:moveTo>
                  <a:lnTo>
                    <a:pt x="2222212" y="0"/>
                  </a:lnTo>
                  <a:lnTo>
                    <a:pt x="2222212" y="1937313"/>
                  </a:lnTo>
                  <a:lnTo>
                    <a:pt x="0" y="1937313"/>
                  </a:lnTo>
                  <a:close/>
                </a:path>
              </a:pathLst>
            </a:custGeom>
            <a:solidFill>
              <a:srgbClr val="795921"/>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80725" y="8473975"/>
            <a:ext cx="7537763" cy="175424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97272" y="7141940"/>
            <a:ext cx="4114800" cy="4114800"/>
          </a:xfrm>
          <a:prstGeom prst="rect">
            <a:avLst/>
          </a:prstGeom>
        </p:spPr>
      </p:pic>
      <p:pic>
        <p:nvPicPr>
          <p:cNvPr id="10" name="Picture 10"/>
          <p:cNvPicPr>
            <a:picLocks noChangeAspect="1"/>
          </p:cNvPicPr>
          <p:nvPr/>
        </p:nvPicPr>
        <p:blipFill>
          <a:blip r:embed="rId8"/>
          <a:srcRect/>
          <a:stretch>
            <a:fillRect/>
          </a:stretch>
        </p:blipFill>
        <p:spPr>
          <a:xfrm>
            <a:off x="4359887" y="7509576"/>
            <a:ext cx="2077023" cy="2474007"/>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671557" y="9258300"/>
            <a:ext cx="4303708" cy="1103314"/>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943041">
            <a:off x="2786343" y="9084679"/>
            <a:ext cx="1248598" cy="774366"/>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23947" y="8611220"/>
            <a:ext cx="7521225" cy="1750394"/>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9954672" y="5684132"/>
            <a:ext cx="7014165" cy="4705867"/>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684559" y="8037066"/>
            <a:ext cx="3022463" cy="2324549"/>
          </a:xfrm>
          <a:prstGeom prst="rect">
            <a:avLst/>
          </a:prstGeom>
        </p:spPr>
      </p:pic>
      <p:pic>
        <p:nvPicPr>
          <p:cNvPr id="16" name="Picture 1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635661" y="8037066"/>
            <a:ext cx="3022463" cy="2324549"/>
          </a:xfrm>
          <a:prstGeom prst="rect">
            <a:avLst/>
          </a:prstGeom>
        </p:spPr>
      </p:pic>
      <p:pic>
        <p:nvPicPr>
          <p:cNvPr id="17" name="Picture 1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2658124" y="8037066"/>
            <a:ext cx="3022463" cy="2324549"/>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680587" y="8037066"/>
            <a:ext cx="3022463" cy="2324549"/>
          </a:xfrm>
          <a:prstGeom prst="rect">
            <a:avLst/>
          </a:prstGeom>
        </p:spPr>
      </p:pic>
      <p:sp>
        <p:nvSpPr>
          <p:cNvPr id="19" name="TextBox 19"/>
          <p:cNvSpPr txBox="1"/>
          <p:nvPr/>
        </p:nvSpPr>
        <p:spPr>
          <a:xfrm>
            <a:off x="765761" y="599461"/>
            <a:ext cx="8378239" cy="6412895"/>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Old Standard"/>
              </a:rPr>
              <a:t>Hewan herbivora adalah jenis hewan pemakan tumbuhan. Pada umumnya, hewan hewan yang termasuk kedalam golongan herbivora banyak hidup di tempat tempat seperti padang rumput, hutan dan juga persawahan. Selain itu, hewan herbivora juga hidup dengan cara berkelompok dengan sesama jenisnya  </a:t>
            </a:r>
          </a:p>
        </p:txBody>
      </p:sp>
      <p:pic>
        <p:nvPicPr>
          <p:cNvPr id="20" name="Picture 2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5616443" y="7509576"/>
            <a:ext cx="1642857" cy="1642857"/>
          </a:xfrm>
          <a:prstGeom prst="rect">
            <a:avLst/>
          </a:prstGeom>
        </p:spPr>
      </p:pic>
      <p:pic>
        <p:nvPicPr>
          <p:cNvPr id="21" name="Picture 2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1028700" y="7593765"/>
            <a:ext cx="1642857" cy="1642857"/>
          </a:xfrm>
          <a:prstGeom prst="rect">
            <a:avLst/>
          </a:prstGeom>
        </p:spPr>
      </p:pic>
      <p:pic>
        <p:nvPicPr>
          <p:cNvPr id="22" name="Picture 2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5511508" y="1028700"/>
            <a:ext cx="1680310" cy="1680310"/>
          </a:xfrm>
          <a:prstGeom prst="rect">
            <a:avLst/>
          </a:prstGeom>
        </p:spPr>
      </p:pic>
      <p:sp>
        <p:nvSpPr>
          <p:cNvPr id="24" name="Action Button: Blank 23">
            <a:hlinkClick r:id="rId21" action="ppaction://hlinksldjump" highlightClick="1">
              <a:snd r:embed="rId22" name="click.wav"/>
            </a:hlinkClick>
            <a:extLst>
              <a:ext uri="{FF2B5EF4-FFF2-40B4-BE49-F238E27FC236}">
                <a16:creationId xmlns:a16="http://schemas.microsoft.com/office/drawing/2014/main" id="{486A1737-843B-B3DF-99C6-82C4C81B51E9}"/>
              </a:ext>
            </a:extLst>
          </p:cNvPr>
          <p:cNvSpPr/>
          <p:nvPr/>
        </p:nvSpPr>
        <p:spPr>
          <a:xfrm>
            <a:off x="15411219" y="1097139"/>
            <a:ext cx="1880888" cy="174872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Action Button: Blank 24">
            <a:hlinkClick r:id="" action="ppaction://hlinkshowjump?jump=nextslide" highlightClick="1">
              <a:snd r:embed="rId22" name="click.wav"/>
            </a:hlinkClick>
            <a:extLst>
              <a:ext uri="{FF2B5EF4-FFF2-40B4-BE49-F238E27FC236}">
                <a16:creationId xmlns:a16="http://schemas.microsoft.com/office/drawing/2014/main" id="{F5B4E8B1-14BF-C94A-9695-C5C2A3085226}"/>
              </a:ext>
            </a:extLst>
          </p:cNvPr>
          <p:cNvSpPr/>
          <p:nvPr/>
        </p:nvSpPr>
        <p:spPr>
          <a:xfrm>
            <a:off x="15511508" y="7481192"/>
            <a:ext cx="1995132" cy="177710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rId23" action="ppaction://hlinksldjump" highlightClick="1">
              <a:snd r:embed="rId22" name="click.wav"/>
            </a:hlinkClick>
            <a:extLst>
              <a:ext uri="{FF2B5EF4-FFF2-40B4-BE49-F238E27FC236}">
                <a16:creationId xmlns:a16="http://schemas.microsoft.com/office/drawing/2014/main" id="{3B883DCC-C010-99A8-F3D8-763D3AB5D7A2}"/>
              </a:ext>
            </a:extLst>
          </p:cNvPr>
          <p:cNvSpPr/>
          <p:nvPr/>
        </p:nvSpPr>
        <p:spPr>
          <a:xfrm>
            <a:off x="1028700" y="7593764"/>
            <a:ext cx="2077023" cy="177917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6548358" y="2216172"/>
            <a:ext cx="9391840" cy="8229600"/>
          </a:xfrm>
          <a:prstGeom prst="rect">
            <a:avLst/>
          </a:prstGeom>
        </p:spPr>
      </p:pic>
      <p:pic>
        <p:nvPicPr>
          <p:cNvPr id="3" name="Picture 3"/>
          <p:cNvPicPr>
            <a:picLocks noChangeAspect="1"/>
          </p:cNvPicPr>
          <p:nvPr/>
        </p:nvPicPr>
        <p:blipFill>
          <a:blip r:embed="rId2">
            <a:alphaModFix amt="50000"/>
          </a:blip>
          <a:srcRect/>
          <a:stretch>
            <a:fillRect/>
          </a:stretch>
        </p:blipFill>
        <p:spPr>
          <a:xfrm>
            <a:off x="2407415" y="2216172"/>
            <a:ext cx="9391840" cy="8229600"/>
          </a:xfrm>
          <a:prstGeom prst="rect">
            <a:avLst/>
          </a:prstGeom>
        </p:spPr>
      </p:pic>
      <p:pic>
        <p:nvPicPr>
          <p:cNvPr id="4" name="Picture 4"/>
          <p:cNvPicPr>
            <a:picLocks noChangeAspect="1"/>
          </p:cNvPicPr>
          <p:nvPr/>
        </p:nvPicPr>
        <p:blipFill>
          <a:blip r:embed="rId2">
            <a:alphaModFix amt="50000"/>
          </a:blip>
          <a:srcRect t="8798"/>
          <a:stretch>
            <a:fillRect/>
          </a:stretch>
        </p:blipFill>
        <p:spPr>
          <a:xfrm>
            <a:off x="11337065" y="2940271"/>
            <a:ext cx="9391840" cy="7505501"/>
          </a:xfrm>
          <a:prstGeom prst="rect">
            <a:avLst/>
          </a:prstGeom>
        </p:spPr>
      </p:pic>
      <p:grpSp>
        <p:nvGrpSpPr>
          <p:cNvPr id="5" name="Group 5"/>
          <p:cNvGrpSpPr/>
          <p:nvPr/>
        </p:nvGrpSpPr>
        <p:grpSpPr>
          <a:xfrm>
            <a:off x="2843482" y="1106712"/>
            <a:ext cx="12590249" cy="8151588"/>
            <a:chOff x="0" y="0"/>
            <a:chExt cx="3315950" cy="2146920"/>
          </a:xfrm>
        </p:grpSpPr>
        <p:sp>
          <p:nvSpPr>
            <p:cNvPr id="6" name="Freeform 6"/>
            <p:cNvSpPr/>
            <p:nvPr/>
          </p:nvSpPr>
          <p:spPr>
            <a:xfrm>
              <a:off x="0" y="0"/>
              <a:ext cx="3315950" cy="2146920"/>
            </a:xfrm>
            <a:custGeom>
              <a:avLst/>
              <a:gdLst/>
              <a:ahLst/>
              <a:cxnLst/>
              <a:rect l="l" t="t" r="r" b="b"/>
              <a:pathLst>
                <a:path w="3315950" h="2146920">
                  <a:moveTo>
                    <a:pt x="0" y="0"/>
                  </a:moveTo>
                  <a:lnTo>
                    <a:pt x="3315950" y="0"/>
                  </a:lnTo>
                  <a:lnTo>
                    <a:pt x="3315950" y="2146920"/>
                  </a:lnTo>
                  <a:lnTo>
                    <a:pt x="0" y="2146920"/>
                  </a:lnTo>
                  <a:close/>
                </a:path>
              </a:pathLst>
            </a:custGeom>
            <a:solidFill>
              <a:srgbClr val="795921">
                <a:alpha val="60000"/>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844371" y="876300"/>
            <a:ext cx="12772072" cy="8601487"/>
          </a:xfrm>
          <a:prstGeom prst="rect">
            <a:avLst/>
          </a:prstGeom>
        </p:spPr>
        <p:txBody>
          <a:bodyPr lIns="0" tIns="0" rIns="0" bIns="0" rtlCol="0" anchor="t">
            <a:spAutoFit/>
          </a:bodyPr>
          <a:lstStyle/>
          <a:p>
            <a:pPr algn="ctr">
              <a:lnSpc>
                <a:spcPts val="5179"/>
              </a:lnSpc>
            </a:pPr>
            <a:r>
              <a:rPr lang="en-US" sz="3699">
                <a:solidFill>
                  <a:srgbClr val="FFFFFF"/>
                </a:solidFill>
                <a:latin typeface="Old Standard"/>
              </a:rPr>
              <a:t>Ciri-ciri hewan herbivora</a:t>
            </a:r>
          </a:p>
          <a:p>
            <a:pPr marL="798820" lvl="1" indent="-399410">
              <a:lnSpc>
                <a:spcPts val="5179"/>
              </a:lnSpc>
              <a:buFont typeface="Arial"/>
              <a:buChar char="•"/>
            </a:pPr>
            <a:r>
              <a:rPr lang="en-US" sz="3699">
                <a:solidFill>
                  <a:srgbClr val="FFFFFF"/>
                </a:solidFill>
                <a:latin typeface="Old Standard"/>
              </a:rPr>
              <a:t>Makanan utama hewan ini adalah rumput ataupun tumbuh tumbuhan seperti sayuran pun mereka mau memakannya.</a:t>
            </a:r>
          </a:p>
          <a:p>
            <a:pPr marL="798820" lvl="1" indent="-399410">
              <a:lnSpc>
                <a:spcPts val="5179"/>
              </a:lnSpc>
              <a:buFont typeface="Arial"/>
              <a:buChar char="•"/>
            </a:pPr>
            <a:r>
              <a:rPr lang="en-US" sz="3699">
                <a:solidFill>
                  <a:srgbClr val="FFFFFF"/>
                </a:solidFill>
                <a:latin typeface="Old Standard"/>
              </a:rPr>
              <a:t>Berkembang biak secara vivipar atau beranak.</a:t>
            </a:r>
          </a:p>
          <a:p>
            <a:pPr marL="798820" lvl="1" indent="-399410">
              <a:lnSpc>
                <a:spcPts val="5179"/>
              </a:lnSpc>
              <a:buFont typeface="Arial"/>
              <a:buChar char="•"/>
            </a:pPr>
            <a:r>
              <a:rPr lang="en-US" sz="3699">
                <a:solidFill>
                  <a:srgbClr val="FFFFFF"/>
                </a:solidFill>
                <a:latin typeface="Old Standard"/>
              </a:rPr>
              <a:t>Termasuk kedalam mamalia atau hewan menyusui</a:t>
            </a:r>
          </a:p>
          <a:p>
            <a:pPr marL="798820" lvl="1" indent="-399410">
              <a:lnSpc>
                <a:spcPts val="5179"/>
              </a:lnSpc>
              <a:buFont typeface="Arial"/>
              <a:buChar char="•"/>
            </a:pPr>
            <a:r>
              <a:rPr lang="en-US" sz="3699">
                <a:solidFill>
                  <a:srgbClr val="FFFFFF"/>
                </a:solidFill>
                <a:latin typeface="Old Standard"/>
              </a:rPr>
              <a:t>Sebagian besar hewan herbivora hidup di darat</a:t>
            </a:r>
          </a:p>
          <a:p>
            <a:pPr marL="798820" lvl="1" indent="-399410">
              <a:lnSpc>
                <a:spcPts val="5179"/>
              </a:lnSpc>
              <a:buFont typeface="Arial"/>
              <a:buChar char="•"/>
            </a:pPr>
            <a:r>
              <a:rPr lang="en-US" sz="3699">
                <a:solidFill>
                  <a:srgbClr val="FFFFFF"/>
                </a:solidFill>
                <a:latin typeface="Old Standard"/>
              </a:rPr>
              <a:t>Termasuk kedalam golongan hewan yang berdarah panas.</a:t>
            </a:r>
          </a:p>
          <a:p>
            <a:pPr marL="798820" lvl="1" indent="-399410" algn="just">
              <a:lnSpc>
                <a:spcPts val="5179"/>
              </a:lnSpc>
              <a:buFont typeface="Arial"/>
              <a:buChar char="•"/>
            </a:pPr>
            <a:r>
              <a:rPr lang="en-US" sz="3699">
                <a:solidFill>
                  <a:srgbClr val="FFFFFF"/>
                </a:solidFill>
                <a:latin typeface="Old Standard"/>
              </a:rPr>
              <a:t>Memiliki gigi geraham yang lebar</a:t>
            </a:r>
          </a:p>
          <a:p>
            <a:pPr marL="798820" lvl="1" indent="-399410">
              <a:lnSpc>
                <a:spcPts val="5179"/>
              </a:lnSpc>
              <a:buFont typeface="Arial"/>
              <a:buChar char="•"/>
            </a:pPr>
            <a:r>
              <a:rPr lang="en-US" sz="3699">
                <a:solidFill>
                  <a:srgbClr val="FFFFFF"/>
                </a:solidFill>
                <a:latin typeface="Old Standard"/>
              </a:rPr>
              <a:t>Sebagian besar hewan herbivora memiliki 4 kaki.</a:t>
            </a:r>
          </a:p>
          <a:p>
            <a:pPr marL="798820" lvl="1" indent="-399410">
              <a:lnSpc>
                <a:spcPts val="5179"/>
              </a:lnSpc>
              <a:buFont typeface="Arial"/>
              <a:buChar char="•"/>
            </a:pPr>
            <a:r>
              <a:rPr lang="en-US" sz="3699">
                <a:solidFill>
                  <a:srgbClr val="FFFFFF"/>
                </a:solidFill>
                <a:latin typeface="Old Standard"/>
              </a:rPr>
              <a:t>Termasuk hewan yang memiliki tulang belakang.</a:t>
            </a:r>
          </a:p>
          <a:p>
            <a:pPr marL="798820" lvl="1" indent="-399410">
              <a:lnSpc>
                <a:spcPts val="5179"/>
              </a:lnSpc>
              <a:buFont typeface="Arial"/>
              <a:buChar char="•"/>
            </a:pPr>
            <a:r>
              <a:rPr lang="en-US" sz="3699">
                <a:solidFill>
                  <a:srgbClr val="FFFFFF"/>
                </a:solidFill>
                <a:latin typeface="Old Standard"/>
              </a:rPr>
              <a:t>Memiliki banyak manfaat bagi manusia.</a:t>
            </a:r>
          </a:p>
          <a:p>
            <a:pPr marL="798820" lvl="1" indent="-399410">
              <a:lnSpc>
                <a:spcPts val="5179"/>
              </a:lnSpc>
              <a:buFont typeface="Arial"/>
              <a:buChar char="•"/>
            </a:pPr>
            <a:r>
              <a:rPr lang="en-US" sz="3699">
                <a:solidFill>
                  <a:srgbClr val="FFFFFF"/>
                </a:solidFill>
                <a:latin typeface="Old Standard"/>
              </a:rPr>
              <a:t>Kebanyakan adalah mangsa bagi hewan karnivora.</a:t>
            </a:r>
          </a:p>
          <a:p>
            <a:pPr algn="just">
              <a:lnSpc>
                <a:spcPts val="5179"/>
              </a:lnSpc>
              <a:spcBef>
                <a:spcPct val="0"/>
              </a:spcBef>
            </a:pPr>
            <a:endParaRPr lang="en-US" sz="3699">
              <a:solidFill>
                <a:srgbClr val="FFFFFF"/>
              </a:solidFill>
              <a:latin typeface="Old Standard"/>
            </a:endParaRP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16443" y="7615443"/>
            <a:ext cx="1642857" cy="1642857"/>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7615443"/>
            <a:ext cx="1642857" cy="1642857"/>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78990" y="1106712"/>
            <a:ext cx="1680310" cy="1680310"/>
          </a:xfrm>
          <a:prstGeom prst="rect">
            <a:avLst/>
          </a:prstGeom>
        </p:spPr>
      </p:pic>
      <p:sp>
        <p:nvSpPr>
          <p:cNvPr id="12" name="Action Button: Blank 11">
            <a:hlinkClick r:id="" action="ppaction://hlinkshowjump?jump=previousslide" highlightClick="1">
              <a:snd r:embed="rId7" name="click.wav"/>
            </a:hlinkClick>
            <a:extLst>
              <a:ext uri="{FF2B5EF4-FFF2-40B4-BE49-F238E27FC236}">
                <a16:creationId xmlns:a16="http://schemas.microsoft.com/office/drawing/2014/main" id="{43DD0EA3-91BC-6DAC-9D0C-9F5F5D87AB40}"/>
              </a:ext>
            </a:extLst>
          </p:cNvPr>
          <p:cNvSpPr/>
          <p:nvPr/>
        </p:nvSpPr>
        <p:spPr>
          <a:xfrm>
            <a:off x="1039586" y="7631772"/>
            <a:ext cx="1669523" cy="186234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Action Button: Blank 12">
            <a:hlinkClick r:id="rId8" action="ppaction://hlinksldjump" highlightClick="1">
              <a:snd r:embed="rId7" name="click.wav"/>
            </a:hlinkClick>
            <a:extLst>
              <a:ext uri="{FF2B5EF4-FFF2-40B4-BE49-F238E27FC236}">
                <a16:creationId xmlns:a16="http://schemas.microsoft.com/office/drawing/2014/main" id="{B5146C5C-1A58-F7E8-6EC3-62ECBA651ABD}"/>
              </a:ext>
            </a:extLst>
          </p:cNvPr>
          <p:cNvSpPr/>
          <p:nvPr/>
        </p:nvSpPr>
        <p:spPr>
          <a:xfrm>
            <a:off x="15578990" y="876300"/>
            <a:ext cx="1680310" cy="206397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 action="ppaction://hlinkshowjump?jump=nextslide" highlightClick="1">
              <a:snd r:embed="rId7" name="click.wav"/>
            </a:hlinkClick>
            <a:extLst>
              <a:ext uri="{FF2B5EF4-FFF2-40B4-BE49-F238E27FC236}">
                <a16:creationId xmlns:a16="http://schemas.microsoft.com/office/drawing/2014/main" id="{BAF7267F-FB35-BCE3-4958-31F08F53A03B}"/>
              </a:ext>
            </a:extLst>
          </p:cNvPr>
          <p:cNvSpPr/>
          <p:nvPr/>
        </p:nvSpPr>
        <p:spPr>
          <a:xfrm>
            <a:off x="15616443" y="7615443"/>
            <a:ext cx="1825569"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830618" y="2072443"/>
            <a:ext cx="3410095" cy="3521946"/>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713" r="-27713"/>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5" name="Group 5"/>
          <p:cNvGrpSpPr>
            <a:grpSpLocks noChangeAspect="1"/>
          </p:cNvGrpSpPr>
          <p:nvPr/>
        </p:nvGrpSpPr>
        <p:grpSpPr>
          <a:xfrm>
            <a:off x="10221913" y="2072443"/>
            <a:ext cx="3410095" cy="3521946"/>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5929" r="-49206"/>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8" name="Group 8"/>
          <p:cNvGrpSpPr>
            <a:grpSpLocks noChangeAspect="1"/>
          </p:cNvGrpSpPr>
          <p:nvPr/>
        </p:nvGrpSpPr>
        <p:grpSpPr>
          <a:xfrm>
            <a:off x="4830618" y="6170241"/>
            <a:ext cx="3410095" cy="3521946"/>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34937" r="-20198"/>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1" name="Group 11"/>
          <p:cNvGrpSpPr>
            <a:grpSpLocks noChangeAspect="1"/>
          </p:cNvGrpSpPr>
          <p:nvPr/>
        </p:nvGrpSpPr>
        <p:grpSpPr>
          <a:xfrm>
            <a:off x="10221913" y="6170241"/>
            <a:ext cx="3410095" cy="3521946"/>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8835" r="-46300"/>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4" name="Group 14"/>
          <p:cNvGrpSpPr/>
          <p:nvPr/>
        </p:nvGrpSpPr>
        <p:grpSpPr>
          <a:xfrm>
            <a:off x="2952533" y="257175"/>
            <a:ext cx="12384522" cy="1543050"/>
            <a:chOff x="0" y="0"/>
            <a:chExt cx="3261767" cy="406400"/>
          </a:xfrm>
        </p:grpSpPr>
        <p:sp>
          <p:nvSpPr>
            <p:cNvPr id="15" name="Freeform 15"/>
            <p:cNvSpPr/>
            <p:nvPr/>
          </p:nvSpPr>
          <p:spPr>
            <a:xfrm>
              <a:off x="0" y="0"/>
              <a:ext cx="3261767" cy="406400"/>
            </a:xfrm>
            <a:custGeom>
              <a:avLst/>
              <a:gdLst/>
              <a:ahLst/>
              <a:cxnLst/>
              <a:rect l="l" t="t" r="r" b="b"/>
              <a:pathLst>
                <a:path w="3261767" h="406400">
                  <a:moveTo>
                    <a:pt x="3261767" y="0"/>
                  </a:moveTo>
                  <a:lnTo>
                    <a:pt x="0" y="0"/>
                  </a:lnTo>
                  <a:lnTo>
                    <a:pt x="101600" y="203200"/>
                  </a:lnTo>
                  <a:lnTo>
                    <a:pt x="0" y="406400"/>
                  </a:lnTo>
                  <a:lnTo>
                    <a:pt x="3261767" y="406400"/>
                  </a:lnTo>
                  <a:lnTo>
                    <a:pt x="3160167" y="203200"/>
                  </a:lnTo>
                  <a:lnTo>
                    <a:pt x="3261767" y="0"/>
                  </a:lnTo>
                  <a:close/>
                </a:path>
              </a:pathLst>
            </a:custGeom>
            <a:solidFill>
              <a:srgbClr val="795921"/>
            </a:solidFill>
          </p:spPr>
        </p:sp>
        <p:sp>
          <p:nvSpPr>
            <p:cNvPr id="16" name="TextBox 16"/>
            <p:cNvSpPr txBox="1"/>
            <p:nvPr/>
          </p:nvSpPr>
          <p:spPr>
            <a:xfrm>
              <a:off x="88900" y="0"/>
              <a:ext cx="3067029" cy="406400"/>
            </a:xfrm>
            <a:prstGeom prst="rect">
              <a:avLst/>
            </a:prstGeom>
          </p:spPr>
          <p:txBody>
            <a:bodyPr lIns="50800" tIns="50800" rIns="50800" bIns="50800" rtlCol="0" anchor="ctr"/>
            <a:lstStyle/>
            <a:p>
              <a:pPr algn="ctr">
                <a:lnSpc>
                  <a:spcPts val="6299"/>
                </a:lnSpc>
              </a:pPr>
              <a:r>
                <a:rPr lang="en-US" sz="4499" dirty="0" err="1">
                  <a:solidFill>
                    <a:srgbClr val="FFFFFF"/>
                  </a:solidFill>
                  <a:latin typeface="Lastica"/>
                </a:rPr>
                <a:t>Contoh</a:t>
              </a:r>
              <a:r>
                <a:rPr lang="en-US" sz="4499" dirty="0">
                  <a:solidFill>
                    <a:srgbClr val="FFFFFF"/>
                  </a:solidFill>
                  <a:latin typeface="Lastica"/>
                </a:rPr>
                <a:t> </a:t>
              </a:r>
              <a:r>
                <a:rPr lang="en-US" sz="4499" dirty="0" err="1">
                  <a:solidFill>
                    <a:srgbClr val="FFFFFF"/>
                  </a:solidFill>
                  <a:latin typeface="Lastica"/>
                </a:rPr>
                <a:t>hewan</a:t>
              </a:r>
              <a:r>
                <a:rPr lang="en-US" sz="4499" dirty="0">
                  <a:solidFill>
                    <a:srgbClr val="FFFFFF"/>
                  </a:solidFill>
                  <a:latin typeface="Lastica"/>
                </a:rPr>
                <a:t> </a:t>
              </a:r>
              <a:r>
                <a:rPr lang="en-US" sz="4499" dirty="0" err="1">
                  <a:solidFill>
                    <a:srgbClr val="FFFFFF"/>
                  </a:solidFill>
                  <a:latin typeface="Lastica"/>
                </a:rPr>
                <a:t>herbivora</a:t>
              </a:r>
              <a:endParaRPr lang="en-US" sz="4499" dirty="0">
                <a:solidFill>
                  <a:srgbClr val="FFFFFF"/>
                </a:solidFill>
                <a:latin typeface="Lastica"/>
              </a:endParaRPr>
            </a:p>
          </p:txBody>
        </p:sp>
      </p:gr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16443" y="7615443"/>
            <a:ext cx="1642857" cy="1642857"/>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7615443"/>
            <a:ext cx="1642857" cy="1642857"/>
          </a:xfrm>
          <a:prstGeom prst="rect">
            <a:avLst/>
          </a:prstGeom>
        </p:spPr>
      </p:pic>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78990" y="1028700"/>
            <a:ext cx="1680310" cy="1680310"/>
          </a:xfrm>
          <a:prstGeom prst="rect">
            <a:avLst/>
          </a:prstGeom>
        </p:spPr>
      </p:pic>
      <p:sp>
        <p:nvSpPr>
          <p:cNvPr id="20" name="Action Button: Blank 19">
            <a:hlinkClick r:id="" action="ppaction://hlinkshowjump?jump=previousslide" highlightClick="1">
              <a:snd r:embed="rId10" name="click.wav"/>
            </a:hlinkClick>
            <a:extLst>
              <a:ext uri="{FF2B5EF4-FFF2-40B4-BE49-F238E27FC236}">
                <a16:creationId xmlns:a16="http://schemas.microsoft.com/office/drawing/2014/main" id="{2BEB83D2-8592-E311-A28A-F45DB4B198C9}"/>
              </a:ext>
            </a:extLst>
          </p:cNvPr>
          <p:cNvSpPr/>
          <p:nvPr/>
        </p:nvSpPr>
        <p:spPr>
          <a:xfrm>
            <a:off x="1028700" y="7615443"/>
            <a:ext cx="1923833"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ction Button: Blank 20">
            <a:hlinkClick r:id="rId11" action="ppaction://hlinksldjump" highlightClick="1">
              <a:snd r:embed="rId10" name="click.wav"/>
            </a:hlinkClick>
            <a:extLst>
              <a:ext uri="{FF2B5EF4-FFF2-40B4-BE49-F238E27FC236}">
                <a16:creationId xmlns:a16="http://schemas.microsoft.com/office/drawing/2014/main" id="{8C8A7B30-4432-CD71-1A7F-CA4467C4C45E}"/>
              </a:ext>
            </a:extLst>
          </p:cNvPr>
          <p:cNvSpPr/>
          <p:nvPr/>
        </p:nvSpPr>
        <p:spPr>
          <a:xfrm>
            <a:off x="15613208" y="1028700"/>
            <a:ext cx="1705047"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Action Button: Blank 22">
            <a:hlinkClick r:id="rId12" action="ppaction://hlinksldjump" highlightClick="1">
              <a:snd r:embed="rId10" name="click.wav"/>
            </a:hlinkClick>
            <a:extLst>
              <a:ext uri="{FF2B5EF4-FFF2-40B4-BE49-F238E27FC236}">
                <a16:creationId xmlns:a16="http://schemas.microsoft.com/office/drawing/2014/main" id="{08AE44D9-CC6B-4103-89E6-30758CF559BC}"/>
              </a:ext>
            </a:extLst>
          </p:cNvPr>
          <p:cNvSpPr/>
          <p:nvPr/>
        </p:nvSpPr>
        <p:spPr>
          <a:xfrm>
            <a:off x="4830618" y="2112682"/>
            <a:ext cx="3703782"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Action Button: Blank 23">
            <a:hlinkClick r:id="rId13" action="ppaction://hlinksldjump" highlightClick="1">
              <a:snd r:embed="rId10" name="click.wav"/>
            </a:hlinkClick>
            <a:extLst>
              <a:ext uri="{FF2B5EF4-FFF2-40B4-BE49-F238E27FC236}">
                <a16:creationId xmlns:a16="http://schemas.microsoft.com/office/drawing/2014/main" id="{6286D79E-F536-647C-620E-437758099BB8}"/>
              </a:ext>
            </a:extLst>
          </p:cNvPr>
          <p:cNvSpPr/>
          <p:nvPr/>
        </p:nvSpPr>
        <p:spPr>
          <a:xfrm>
            <a:off x="10104943" y="2112682"/>
            <a:ext cx="3897311"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Action Button: Blank 24">
            <a:hlinkClick r:id="rId14" action="ppaction://hlinksldjump" highlightClick="1">
              <a:snd r:embed="rId10" name="click.wav"/>
            </a:hlinkClick>
            <a:extLst>
              <a:ext uri="{FF2B5EF4-FFF2-40B4-BE49-F238E27FC236}">
                <a16:creationId xmlns:a16="http://schemas.microsoft.com/office/drawing/2014/main" id="{7CB72F1F-D258-5245-9D21-C78B24F93198}"/>
              </a:ext>
            </a:extLst>
          </p:cNvPr>
          <p:cNvSpPr/>
          <p:nvPr/>
        </p:nvSpPr>
        <p:spPr>
          <a:xfrm>
            <a:off x="4536931" y="6210480"/>
            <a:ext cx="3997469"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rId15" action="ppaction://hlinksldjump" highlightClick="1">
              <a:snd r:embed="rId10" name="click.wav"/>
            </a:hlinkClick>
            <a:extLst>
              <a:ext uri="{FF2B5EF4-FFF2-40B4-BE49-F238E27FC236}">
                <a16:creationId xmlns:a16="http://schemas.microsoft.com/office/drawing/2014/main" id="{F1B01004-DA45-79C0-8116-DB398528A073}"/>
              </a:ext>
            </a:extLst>
          </p:cNvPr>
          <p:cNvSpPr/>
          <p:nvPr/>
        </p:nvSpPr>
        <p:spPr>
          <a:xfrm>
            <a:off x="10184909" y="6250719"/>
            <a:ext cx="3825802" cy="377910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Action Button: Blank 26">
            <a:hlinkClick r:id="rId16" action="ppaction://hlinksldjump" highlightClick="1">
              <a:snd r:embed="rId10" name="click.wav"/>
            </a:hlinkClick>
            <a:extLst>
              <a:ext uri="{FF2B5EF4-FFF2-40B4-BE49-F238E27FC236}">
                <a16:creationId xmlns:a16="http://schemas.microsoft.com/office/drawing/2014/main" id="{48F5A7FE-CB60-E074-CCCF-C8E434D73096}"/>
              </a:ext>
            </a:extLst>
          </p:cNvPr>
          <p:cNvSpPr/>
          <p:nvPr/>
        </p:nvSpPr>
        <p:spPr>
          <a:xfrm>
            <a:off x="15849600" y="7615443"/>
            <a:ext cx="1642857" cy="18714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120207" y="1028700"/>
            <a:ext cx="14139093" cy="8229600"/>
            <a:chOff x="0" y="0"/>
            <a:chExt cx="3723876" cy="2167467"/>
          </a:xfrm>
        </p:grpSpPr>
        <p:sp>
          <p:nvSpPr>
            <p:cNvPr id="3" name="Freeform 3"/>
            <p:cNvSpPr/>
            <p:nvPr/>
          </p:nvSpPr>
          <p:spPr>
            <a:xfrm>
              <a:off x="0" y="0"/>
              <a:ext cx="3723877" cy="2167467"/>
            </a:xfrm>
            <a:custGeom>
              <a:avLst/>
              <a:gdLst/>
              <a:ahLst/>
              <a:cxnLst/>
              <a:rect l="l" t="t" r="r" b="b"/>
              <a:pathLst>
                <a:path w="3723877" h="2167467">
                  <a:moveTo>
                    <a:pt x="0" y="0"/>
                  </a:moveTo>
                  <a:lnTo>
                    <a:pt x="3723877" y="0"/>
                  </a:lnTo>
                  <a:lnTo>
                    <a:pt x="3723877"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555813" y="1028700"/>
            <a:ext cx="5128786" cy="5297011"/>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713" r="-27713"/>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78990" y="1028700"/>
            <a:ext cx="1680310" cy="1680310"/>
          </a:xfrm>
          <a:prstGeom prst="rect">
            <a:avLst/>
          </a:prstGeom>
        </p:spPr>
      </p:pic>
      <p:sp>
        <p:nvSpPr>
          <p:cNvPr id="11" name="TextBox 11"/>
          <p:cNvSpPr txBox="1"/>
          <p:nvPr/>
        </p:nvSpPr>
        <p:spPr>
          <a:xfrm>
            <a:off x="5859382" y="2556610"/>
            <a:ext cx="10978033" cy="5539477"/>
          </a:xfrm>
          <a:prstGeom prst="rect">
            <a:avLst/>
          </a:prstGeom>
        </p:spPr>
        <p:txBody>
          <a:bodyPr lIns="0" tIns="0" rIns="0" bIns="0" rtlCol="0" anchor="t">
            <a:spAutoFit/>
          </a:bodyPr>
          <a:lstStyle/>
          <a:p>
            <a:pPr>
              <a:lnSpc>
                <a:spcPts val="5459"/>
              </a:lnSpc>
              <a:spcBef>
                <a:spcPct val="0"/>
              </a:spcBef>
            </a:pPr>
            <a:r>
              <a:rPr lang="en-US" sz="3899">
                <a:solidFill>
                  <a:srgbClr val="FFFFFF"/>
                </a:solidFill>
                <a:latin typeface="Old Standard"/>
              </a:rPr>
              <a:t>panda adalah seekor mamalia yang diklasifikasikan ke dalam keluarga beruang, Ursidae, yang merupakan hewan asli Tiongkok Tengah. Panda raksasa tinggal di wilayah pegunungan, seperti Sichuan dan Tibet. Pada setengah abad ke-20 terakhir, panda menjadi semacam lambang negara Tiongkok, dan sekarang ditampilkan pada uang emas negara tersebut.</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C86E62E0-9932-E7AB-FAA0-ED341ADB7C04}"/>
              </a:ext>
            </a:extLst>
          </p:cNvPr>
          <p:cNvSpPr/>
          <p:nvPr/>
        </p:nvSpPr>
        <p:spPr>
          <a:xfrm>
            <a:off x="15578990" y="1028700"/>
            <a:ext cx="1855097"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647140" y="1181099"/>
            <a:ext cx="13764560" cy="7827511"/>
            <a:chOff x="0" y="0"/>
            <a:chExt cx="3625234" cy="2167467"/>
          </a:xfrm>
        </p:grpSpPr>
        <p:sp>
          <p:nvSpPr>
            <p:cNvPr id="3" name="Freeform 3"/>
            <p:cNvSpPr/>
            <p:nvPr/>
          </p:nvSpPr>
          <p:spPr>
            <a:xfrm>
              <a:off x="0" y="0"/>
              <a:ext cx="3625234" cy="2167467"/>
            </a:xfrm>
            <a:custGeom>
              <a:avLst/>
              <a:gdLst/>
              <a:ahLst/>
              <a:cxnLst/>
              <a:rect l="l" t="t" r="r" b="b"/>
              <a:pathLst>
                <a:path w="3625234" h="2167467">
                  <a:moveTo>
                    <a:pt x="0" y="0"/>
                  </a:moveTo>
                  <a:lnTo>
                    <a:pt x="3625234" y="0"/>
                  </a:lnTo>
                  <a:lnTo>
                    <a:pt x="3625234"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327892" y="1181100"/>
            <a:ext cx="5430123" cy="5608231"/>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5929" r="-49206"/>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31390" y="1181100"/>
            <a:ext cx="1680310" cy="1680310"/>
          </a:xfrm>
          <a:prstGeom prst="rect">
            <a:avLst/>
          </a:prstGeom>
        </p:spPr>
      </p:pic>
      <p:sp>
        <p:nvSpPr>
          <p:cNvPr id="11" name="TextBox 11"/>
          <p:cNvSpPr txBox="1"/>
          <p:nvPr/>
        </p:nvSpPr>
        <p:spPr>
          <a:xfrm>
            <a:off x="6157517" y="2709010"/>
            <a:ext cx="10582608" cy="5955104"/>
          </a:xfrm>
          <a:prstGeom prst="rect">
            <a:avLst/>
          </a:prstGeom>
        </p:spPr>
        <p:txBody>
          <a:bodyPr lIns="0" tIns="0" rIns="0" bIns="0" rtlCol="0" anchor="t">
            <a:spAutoFit/>
          </a:bodyPr>
          <a:lstStyle/>
          <a:p>
            <a:pPr>
              <a:lnSpc>
                <a:spcPts val="5179"/>
              </a:lnSpc>
            </a:pPr>
            <a:r>
              <a:rPr lang="en-US" sz="3699">
                <a:solidFill>
                  <a:srgbClr val="FFFFFF"/>
                </a:solidFill>
                <a:latin typeface="Old Standard"/>
              </a:rPr>
              <a:t>Kuda (Equus caballus atau Equus ferus caballus) adalah salah satu dari sepuluh spesies modern mamalia dari genus Equus. Hewan ini telah lama merupakan salah satu hewan peliharaan yang penting secara ekonomis dan historis. Kuda dapat ditunggangi oleh manusia dengan menggunakan sadel dan dapat pula digunakan untuk menarik sesuatu, seperti kendaraan beroda, atau bajak.</a:t>
            </a:r>
          </a:p>
          <a:p>
            <a:pPr>
              <a:lnSpc>
                <a:spcPts val="5039"/>
              </a:lnSpc>
              <a:spcBef>
                <a:spcPct val="0"/>
              </a:spcBef>
            </a:pPr>
            <a:endParaRPr lang="en-US" sz="3699">
              <a:solidFill>
                <a:srgbClr val="FFFFFF"/>
              </a:solidFill>
              <a:latin typeface="Old Standard"/>
            </a:endParaRP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26A6B6A1-FA85-5B01-DDDF-F2EEC4FB0515}"/>
              </a:ext>
            </a:extLst>
          </p:cNvPr>
          <p:cNvSpPr/>
          <p:nvPr/>
        </p:nvSpPr>
        <p:spPr>
          <a:xfrm>
            <a:off x="15731390" y="1181100"/>
            <a:ext cx="1680310"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599789" y="1181100"/>
            <a:ext cx="13964311" cy="8229600"/>
            <a:chOff x="0" y="0"/>
            <a:chExt cx="3677843" cy="2167467"/>
          </a:xfrm>
        </p:grpSpPr>
        <p:sp>
          <p:nvSpPr>
            <p:cNvPr id="3" name="Freeform 3"/>
            <p:cNvSpPr/>
            <p:nvPr/>
          </p:nvSpPr>
          <p:spPr>
            <a:xfrm>
              <a:off x="0" y="0"/>
              <a:ext cx="3677843" cy="2167467"/>
            </a:xfrm>
            <a:custGeom>
              <a:avLst/>
              <a:gdLst/>
              <a:ahLst/>
              <a:cxnLst/>
              <a:rect l="l" t="t" r="r" b="b"/>
              <a:pathLst>
                <a:path w="3677843" h="2167467">
                  <a:moveTo>
                    <a:pt x="0" y="0"/>
                  </a:moveTo>
                  <a:lnTo>
                    <a:pt x="3677843" y="0"/>
                  </a:lnTo>
                  <a:lnTo>
                    <a:pt x="3677843"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818771" y="1181100"/>
            <a:ext cx="5562035" cy="5744470"/>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34937" r="-20198"/>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83790" y="1333500"/>
            <a:ext cx="1680310" cy="1680310"/>
          </a:xfrm>
          <a:prstGeom prst="rect">
            <a:avLst/>
          </a:prstGeom>
        </p:spPr>
      </p:pic>
      <p:sp>
        <p:nvSpPr>
          <p:cNvPr id="11" name="TextBox 11"/>
          <p:cNvSpPr txBox="1"/>
          <p:nvPr/>
        </p:nvSpPr>
        <p:spPr>
          <a:xfrm>
            <a:off x="6697643" y="2602196"/>
            <a:ext cx="10561657" cy="5698597"/>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Old Standard"/>
              </a:rPr>
              <a:t>Kelinci adalah hewan mamalia dari famili Leporidae, yang dapat ditemukan di banyak bagian bumi. Kelinci berkembang biak dengan cara beranak yang disebut vivipar. Dulunya, hewan ini adalah hewan liar yang hidup di Afrika hingga ke daratan Eropa.  Beberapa jenis kelinci sebagai hewan pedaging juga ada yang dijadikan hewan peliharaan. </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33FB04F9-CC3B-5030-46C5-D40DF59FC594}"/>
              </a:ext>
            </a:extLst>
          </p:cNvPr>
          <p:cNvSpPr/>
          <p:nvPr/>
        </p:nvSpPr>
        <p:spPr>
          <a:xfrm>
            <a:off x="15883790" y="1333500"/>
            <a:ext cx="1585439"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2586" y="2366010"/>
            <a:ext cx="15642828" cy="9131501"/>
          </a:xfrm>
          <a:prstGeom prst="rect">
            <a:avLst/>
          </a:prstGeom>
        </p:spPr>
      </p:pic>
      <p:pic>
        <p:nvPicPr>
          <p:cNvPr id="3" name="Picture 3"/>
          <p:cNvPicPr>
            <a:picLocks noChangeAspect="1"/>
          </p:cNvPicPr>
          <p:nvPr/>
        </p:nvPicPr>
        <p:blipFill>
          <a:blip r:embed="rId4">
            <a:alphaModFix amt="7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6296" y="1155499"/>
            <a:ext cx="15642828" cy="9131501"/>
          </a:xfrm>
          <a:prstGeom prst="rect">
            <a:avLst/>
          </a:prstGeom>
        </p:spPr>
      </p:pic>
      <p:pic>
        <p:nvPicPr>
          <p:cNvPr id="4" name="Picture 4"/>
          <p:cNvPicPr>
            <a:picLocks noChangeAspect="1"/>
          </p:cNvPicPr>
          <p:nvPr/>
        </p:nvPicPr>
        <p:blipFill>
          <a:blip r:embed="rId4">
            <a:alphaModFix amt="7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6532" y="577750"/>
            <a:ext cx="15642828" cy="9131501"/>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71849" y="3072649"/>
            <a:ext cx="15642828" cy="9131501"/>
          </a:xfrm>
          <a:prstGeom prst="rect">
            <a:avLst/>
          </a:prstGeom>
        </p:spPr>
      </p:pic>
      <p:grpSp>
        <p:nvGrpSpPr>
          <p:cNvPr id="6" name="Group 6"/>
          <p:cNvGrpSpPr/>
          <p:nvPr/>
        </p:nvGrpSpPr>
        <p:grpSpPr>
          <a:xfrm>
            <a:off x="6991460" y="1274322"/>
            <a:ext cx="5827477" cy="2933895"/>
            <a:chOff x="0" y="-114300"/>
            <a:chExt cx="1534809" cy="772713"/>
          </a:xfrm>
        </p:grpSpPr>
        <p:sp>
          <p:nvSpPr>
            <p:cNvPr id="7" name="Freeform 7"/>
            <p:cNvSpPr/>
            <p:nvPr/>
          </p:nvSpPr>
          <p:spPr>
            <a:xfrm>
              <a:off x="0" y="0"/>
              <a:ext cx="1534809" cy="515186"/>
            </a:xfrm>
            <a:custGeom>
              <a:avLst/>
              <a:gdLst/>
              <a:ahLst/>
              <a:cxnLst/>
              <a:rect l="l" t="t" r="r" b="b"/>
              <a:pathLst>
                <a:path w="1534809" h="515186">
                  <a:moveTo>
                    <a:pt x="67755" y="0"/>
                  </a:moveTo>
                  <a:lnTo>
                    <a:pt x="1467054" y="0"/>
                  </a:lnTo>
                  <a:cubicBezTo>
                    <a:pt x="1485024" y="0"/>
                    <a:pt x="1502258" y="7138"/>
                    <a:pt x="1514964" y="19845"/>
                  </a:cubicBezTo>
                  <a:cubicBezTo>
                    <a:pt x="1527671" y="32551"/>
                    <a:pt x="1534809" y="49785"/>
                    <a:pt x="1534809" y="67755"/>
                  </a:cubicBezTo>
                  <a:lnTo>
                    <a:pt x="1534809" y="447431"/>
                  </a:lnTo>
                  <a:cubicBezTo>
                    <a:pt x="1534809" y="465401"/>
                    <a:pt x="1527671" y="482635"/>
                    <a:pt x="1514964" y="495341"/>
                  </a:cubicBezTo>
                  <a:cubicBezTo>
                    <a:pt x="1502258" y="508048"/>
                    <a:pt x="1485024" y="515186"/>
                    <a:pt x="1467054" y="515186"/>
                  </a:cubicBezTo>
                  <a:lnTo>
                    <a:pt x="67755" y="515186"/>
                  </a:lnTo>
                  <a:cubicBezTo>
                    <a:pt x="49785" y="515186"/>
                    <a:pt x="32551" y="508048"/>
                    <a:pt x="19845" y="495341"/>
                  </a:cubicBezTo>
                  <a:cubicBezTo>
                    <a:pt x="7138" y="482635"/>
                    <a:pt x="0" y="465401"/>
                    <a:pt x="0" y="447431"/>
                  </a:cubicBezTo>
                  <a:lnTo>
                    <a:pt x="0" y="67755"/>
                  </a:lnTo>
                  <a:cubicBezTo>
                    <a:pt x="0" y="49785"/>
                    <a:pt x="7138" y="32551"/>
                    <a:pt x="19845" y="19845"/>
                  </a:cubicBezTo>
                  <a:cubicBezTo>
                    <a:pt x="32551" y="7138"/>
                    <a:pt x="49785" y="0"/>
                    <a:pt x="67755" y="0"/>
                  </a:cubicBezTo>
                  <a:close/>
                </a:path>
              </a:pathLst>
            </a:custGeom>
            <a:solidFill>
              <a:srgbClr val="5E2E0D"/>
            </a:solidFill>
          </p:spPr>
        </p:sp>
        <p:sp>
          <p:nvSpPr>
            <p:cNvPr id="8" name="TextBox 8"/>
            <p:cNvSpPr txBox="1"/>
            <p:nvPr/>
          </p:nvSpPr>
          <p:spPr>
            <a:xfrm>
              <a:off x="0" y="-114300"/>
              <a:ext cx="1534809" cy="772713"/>
            </a:xfrm>
            <a:prstGeom prst="rect">
              <a:avLst/>
            </a:prstGeom>
          </p:spPr>
          <p:txBody>
            <a:bodyPr lIns="50800" tIns="50800" rIns="50800" bIns="50800" rtlCol="0" anchor="ctr"/>
            <a:lstStyle/>
            <a:p>
              <a:pPr algn="ctr">
                <a:lnSpc>
                  <a:spcPts val="5599"/>
                </a:lnSpc>
              </a:pPr>
              <a:r>
                <a:rPr lang="en-US" sz="3999" dirty="0">
                  <a:solidFill>
                    <a:srgbClr val="FFFFFF"/>
                  </a:solidFill>
                  <a:latin typeface="Lastica"/>
                </a:rPr>
                <a:t>MATERI BELAJAR</a:t>
              </a:r>
            </a:p>
          </p:txBody>
        </p:sp>
      </p:grpSp>
      <p:grpSp>
        <p:nvGrpSpPr>
          <p:cNvPr id="9" name="Group 9"/>
          <p:cNvGrpSpPr/>
          <p:nvPr/>
        </p:nvGrpSpPr>
        <p:grpSpPr>
          <a:xfrm>
            <a:off x="7079189" y="3909211"/>
            <a:ext cx="5652020" cy="2713389"/>
            <a:chOff x="0" y="-114300"/>
            <a:chExt cx="1488598" cy="714637"/>
          </a:xfrm>
        </p:grpSpPr>
        <p:sp>
          <p:nvSpPr>
            <p:cNvPr id="10" name="Freeform 10"/>
            <p:cNvSpPr/>
            <p:nvPr/>
          </p:nvSpPr>
          <p:spPr>
            <a:xfrm>
              <a:off x="0" y="0"/>
              <a:ext cx="1488598" cy="501327"/>
            </a:xfrm>
            <a:custGeom>
              <a:avLst/>
              <a:gdLst/>
              <a:ahLst/>
              <a:cxnLst/>
              <a:rect l="l" t="t" r="r" b="b"/>
              <a:pathLst>
                <a:path w="1488598" h="501327">
                  <a:moveTo>
                    <a:pt x="69858" y="0"/>
                  </a:moveTo>
                  <a:lnTo>
                    <a:pt x="1418740" y="0"/>
                  </a:lnTo>
                  <a:cubicBezTo>
                    <a:pt x="1457322" y="0"/>
                    <a:pt x="1488598" y="31276"/>
                    <a:pt x="1488598" y="69858"/>
                  </a:cubicBezTo>
                  <a:lnTo>
                    <a:pt x="1488598" y="431469"/>
                  </a:lnTo>
                  <a:cubicBezTo>
                    <a:pt x="1488598" y="449997"/>
                    <a:pt x="1481238" y="467766"/>
                    <a:pt x="1468137" y="480866"/>
                  </a:cubicBezTo>
                  <a:cubicBezTo>
                    <a:pt x="1455036" y="493967"/>
                    <a:pt x="1437268" y="501327"/>
                    <a:pt x="1418740" y="501327"/>
                  </a:cubicBezTo>
                  <a:lnTo>
                    <a:pt x="69858" y="501327"/>
                  </a:lnTo>
                  <a:cubicBezTo>
                    <a:pt x="51330" y="501327"/>
                    <a:pt x="33562" y="493967"/>
                    <a:pt x="20461" y="480866"/>
                  </a:cubicBezTo>
                  <a:cubicBezTo>
                    <a:pt x="7360" y="467766"/>
                    <a:pt x="0" y="449997"/>
                    <a:pt x="0" y="431469"/>
                  </a:cubicBezTo>
                  <a:lnTo>
                    <a:pt x="0" y="69858"/>
                  </a:lnTo>
                  <a:cubicBezTo>
                    <a:pt x="0" y="51330"/>
                    <a:pt x="7360" y="33562"/>
                    <a:pt x="20461" y="20461"/>
                  </a:cubicBezTo>
                  <a:cubicBezTo>
                    <a:pt x="33562" y="7360"/>
                    <a:pt x="51330" y="0"/>
                    <a:pt x="69858" y="0"/>
                  </a:cubicBezTo>
                  <a:close/>
                </a:path>
              </a:pathLst>
            </a:custGeom>
            <a:solidFill>
              <a:srgbClr val="5E2E0D"/>
            </a:solidFill>
          </p:spPr>
        </p:sp>
        <p:sp>
          <p:nvSpPr>
            <p:cNvPr id="11" name="TextBox 11"/>
            <p:cNvSpPr txBox="1"/>
            <p:nvPr/>
          </p:nvSpPr>
          <p:spPr>
            <a:xfrm>
              <a:off x="0" y="-114300"/>
              <a:ext cx="1488598" cy="714637"/>
            </a:xfrm>
            <a:prstGeom prst="rect">
              <a:avLst/>
            </a:prstGeom>
          </p:spPr>
          <p:txBody>
            <a:bodyPr lIns="50800" tIns="50800" rIns="50800" bIns="50800" rtlCol="0" anchor="ctr"/>
            <a:lstStyle/>
            <a:p>
              <a:pPr algn="ctr">
                <a:lnSpc>
                  <a:spcPts val="5599"/>
                </a:lnSpc>
              </a:pPr>
              <a:r>
                <a:rPr lang="en-US" sz="3999" dirty="0">
                  <a:solidFill>
                    <a:srgbClr val="FFFFFF"/>
                  </a:solidFill>
                  <a:latin typeface="Lastica"/>
                </a:rPr>
                <a:t>SOAL </a:t>
              </a:r>
            </a:p>
            <a:p>
              <a:pPr algn="ctr">
                <a:lnSpc>
                  <a:spcPts val="5599"/>
                </a:lnSpc>
              </a:pPr>
              <a:r>
                <a:rPr lang="en-US" sz="3999" dirty="0">
                  <a:solidFill>
                    <a:srgbClr val="FFFFFF"/>
                  </a:solidFill>
                  <a:latin typeface="Lastica"/>
                </a:rPr>
                <a:t>BELAJAR</a:t>
              </a:r>
            </a:p>
          </p:txBody>
        </p:sp>
      </p:grpSp>
      <p:pic>
        <p:nvPicPr>
          <p:cNvPr id="12" name="Picture 12"/>
          <p:cNvPicPr>
            <a:picLocks noChangeAspect="1"/>
          </p:cNvPicPr>
          <p:nvPr/>
        </p:nvPicPr>
        <p:blipFill>
          <a:blip r:embed="rId4">
            <a:alphaModFix amt="88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6296" y="4343194"/>
            <a:ext cx="15642828" cy="9131501"/>
          </a:xfrm>
          <a:prstGeom prst="rect">
            <a:avLst/>
          </a:prstGeom>
        </p:spPr>
      </p:pic>
      <p:grpSp>
        <p:nvGrpSpPr>
          <p:cNvPr id="13" name="Group 13"/>
          <p:cNvGrpSpPr/>
          <p:nvPr/>
        </p:nvGrpSpPr>
        <p:grpSpPr>
          <a:xfrm>
            <a:off x="6991460" y="6497778"/>
            <a:ext cx="5739751" cy="2514900"/>
            <a:chOff x="0" y="-114300"/>
            <a:chExt cx="1511704" cy="662361"/>
          </a:xfrm>
        </p:grpSpPr>
        <p:sp>
          <p:nvSpPr>
            <p:cNvPr id="14" name="Freeform 14"/>
            <p:cNvSpPr/>
            <p:nvPr/>
          </p:nvSpPr>
          <p:spPr>
            <a:xfrm>
              <a:off x="0" y="0"/>
              <a:ext cx="1488598" cy="416979"/>
            </a:xfrm>
            <a:custGeom>
              <a:avLst/>
              <a:gdLst/>
              <a:ahLst/>
              <a:cxnLst/>
              <a:rect l="l" t="t" r="r" b="b"/>
              <a:pathLst>
                <a:path w="1488598" h="416979">
                  <a:moveTo>
                    <a:pt x="69858" y="0"/>
                  </a:moveTo>
                  <a:lnTo>
                    <a:pt x="1418740" y="0"/>
                  </a:lnTo>
                  <a:cubicBezTo>
                    <a:pt x="1457322" y="0"/>
                    <a:pt x="1488598" y="31276"/>
                    <a:pt x="1488598" y="69858"/>
                  </a:cubicBezTo>
                  <a:lnTo>
                    <a:pt x="1488598" y="347121"/>
                  </a:lnTo>
                  <a:cubicBezTo>
                    <a:pt x="1488598" y="365648"/>
                    <a:pt x="1481238" y="383417"/>
                    <a:pt x="1468137" y="396518"/>
                  </a:cubicBezTo>
                  <a:cubicBezTo>
                    <a:pt x="1455036" y="409619"/>
                    <a:pt x="1437268" y="416979"/>
                    <a:pt x="1418740" y="416979"/>
                  </a:cubicBezTo>
                  <a:lnTo>
                    <a:pt x="69858" y="416979"/>
                  </a:lnTo>
                  <a:cubicBezTo>
                    <a:pt x="31276" y="416979"/>
                    <a:pt x="0" y="385702"/>
                    <a:pt x="0" y="347121"/>
                  </a:cubicBezTo>
                  <a:lnTo>
                    <a:pt x="0" y="69858"/>
                  </a:lnTo>
                  <a:cubicBezTo>
                    <a:pt x="0" y="51330"/>
                    <a:pt x="7360" y="33562"/>
                    <a:pt x="20461" y="20461"/>
                  </a:cubicBezTo>
                  <a:cubicBezTo>
                    <a:pt x="33562" y="7360"/>
                    <a:pt x="51330" y="0"/>
                    <a:pt x="69858" y="0"/>
                  </a:cubicBezTo>
                  <a:close/>
                </a:path>
              </a:pathLst>
            </a:custGeom>
            <a:solidFill>
              <a:srgbClr val="5E2E0D"/>
            </a:solidFill>
          </p:spPr>
        </p:sp>
        <p:sp>
          <p:nvSpPr>
            <p:cNvPr id="15" name="TextBox 15"/>
            <p:cNvSpPr txBox="1"/>
            <p:nvPr/>
          </p:nvSpPr>
          <p:spPr>
            <a:xfrm>
              <a:off x="0" y="-114300"/>
              <a:ext cx="1511704" cy="662361"/>
            </a:xfrm>
            <a:prstGeom prst="rect">
              <a:avLst/>
            </a:prstGeom>
          </p:spPr>
          <p:txBody>
            <a:bodyPr lIns="50800" tIns="50800" rIns="50800" bIns="50800" rtlCol="0" anchor="ctr"/>
            <a:lstStyle/>
            <a:p>
              <a:pPr algn="ctr">
                <a:lnSpc>
                  <a:spcPts val="5599"/>
                </a:lnSpc>
              </a:pPr>
              <a:r>
                <a:rPr lang="en-US" sz="3999" dirty="0">
                  <a:solidFill>
                    <a:srgbClr val="FFFFFF"/>
                  </a:solidFill>
                  <a:latin typeface="Lastica"/>
                </a:rPr>
                <a:t>PETUNJUK</a:t>
              </a:r>
            </a:p>
          </p:txBody>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249344" y="1675847"/>
            <a:ext cx="2447153" cy="1853904"/>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936858" y="4002620"/>
            <a:ext cx="1759639" cy="2255948"/>
          </a:xfrm>
          <a:prstGeom prst="rect">
            <a:avLst/>
          </a:prstGeom>
        </p:spPr>
      </p:pic>
      <p:pic>
        <p:nvPicPr>
          <p:cNvPr id="18" name="Picture 18"/>
          <p:cNvPicPr>
            <a:picLocks noChangeAspect="1"/>
          </p:cNvPicPr>
          <p:nvPr/>
        </p:nvPicPr>
        <p:blipFill>
          <a:blip r:embed="rId10"/>
          <a:srcRect/>
          <a:stretch>
            <a:fillRect/>
          </a:stretch>
        </p:blipFill>
        <p:spPr>
          <a:xfrm>
            <a:off x="6083596" y="6896799"/>
            <a:ext cx="1612902" cy="1753154"/>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578990" y="1006043"/>
            <a:ext cx="1680310" cy="1680310"/>
          </a:xfrm>
          <a:prstGeom prst="rect">
            <a:avLst/>
          </a:prstGeom>
        </p:spPr>
      </p:pic>
      <p:sp>
        <p:nvSpPr>
          <p:cNvPr id="24" name="Action Button: Blank 23">
            <a:hlinkClick r:id="rId13" action="ppaction://hlinksldjump" highlightClick="1">
              <a:snd r:embed="rId14" name="click.wav"/>
            </a:hlinkClick>
            <a:extLst>
              <a:ext uri="{FF2B5EF4-FFF2-40B4-BE49-F238E27FC236}">
                <a16:creationId xmlns:a16="http://schemas.microsoft.com/office/drawing/2014/main" id="{FFB6FA5E-E792-E651-38CD-531F474331EB}"/>
              </a:ext>
            </a:extLst>
          </p:cNvPr>
          <p:cNvSpPr/>
          <p:nvPr/>
        </p:nvSpPr>
        <p:spPr>
          <a:xfrm>
            <a:off x="6903732" y="1772024"/>
            <a:ext cx="5827477" cy="185390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Action Button: Blank 24">
            <a:hlinkClick r:id="rId15" action="ppaction://hlinksldjump" highlightClick="1">
              <a:snd r:embed="rId14" name="click.wav"/>
            </a:hlinkClick>
            <a:extLst>
              <a:ext uri="{FF2B5EF4-FFF2-40B4-BE49-F238E27FC236}">
                <a16:creationId xmlns:a16="http://schemas.microsoft.com/office/drawing/2014/main" id="{C0DAAFD7-C2E1-060F-A5CD-A4C772F269B7}"/>
              </a:ext>
            </a:extLst>
          </p:cNvPr>
          <p:cNvSpPr/>
          <p:nvPr/>
        </p:nvSpPr>
        <p:spPr>
          <a:xfrm>
            <a:off x="6905280" y="4401900"/>
            <a:ext cx="5825929" cy="182167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rId16" action="ppaction://hlinksldjump" highlightClick="1">
              <a:snd r:embed="rId14" name="click.wav"/>
            </a:hlinkClick>
            <a:extLst>
              <a:ext uri="{FF2B5EF4-FFF2-40B4-BE49-F238E27FC236}">
                <a16:creationId xmlns:a16="http://schemas.microsoft.com/office/drawing/2014/main" id="{ADB6D815-64F8-B8B2-C43A-AF8B0804D257}"/>
              </a:ext>
            </a:extLst>
          </p:cNvPr>
          <p:cNvSpPr/>
          <p:nvPr/>
        </p:nvSpPr>
        <p:spPr>
          <a:xfrm>
            <a:off x="6903729" y="7092351"/>
            <a:ext cx="5940529" cy="140629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Action Button: Blank 27">
            <a:hlinkClick r:id="rId17" action="ppaction://hlinksldjump" highlightClick="1">
              <a:snd r:embed="rId14" name="click.wav"/>
            </a:hlinkClick>
            <a:extLst>
              <a:ext uri="{FF2B5EF4-FFF2-40B4-BE49-F238E27FC236}">
                <a16:creationId xmlns:a16="http://schemas.microsoft.com/office/drawing/2014/main" id="{C2EFA5D0-B30C-6A71-9620-B9F7D615D4B0}"/>
              </a:ext>
            </a:extLst>
          </p:cNvPr>
          <p:cNvSpPr/>
          <p:nvPr/>
        </p:nvSpPr>
        <p:spPr>
          <a:xfrm>
            <a:off x="15648316" y="870767"/>
            <a:ext cx="1755150" cy="220188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453286" y="1028700"/>
            <a:ext cx="13843467" cy="8229600"/>
            <a:chOff x="0" y="0"/>
            <a:chExt cx="3646016" cy="2167467"/>
          </a:xfrm>
        </p:grpSpPr>
        <p:sp>
          <p:nvSpPr>
            <p:cNvPr id="3" name="Freeform 3"/>
            <p:cNvSpPr/>
            <p:nvPr/>
          </p:nvSpPr>
          <p:spPr>
            <a:xfrm>
              <a:off x="0" y="0"/>
              <a:ext cx="3646016" cy="2167467"/>
            </a:xfrm>
            <a:custGeom>
              <a:avLst/>
              <a:gdLst/>
              <a:ahLst/>
              <a:cxnLst/>
              <a:rect l="l" t="t" r="r" b="b"/>
              <a:pathLst>
                <a:path w="3646016" h="2167467">
                  <a:moveTo>
                    <a:pt x="0" y="0"/>
                  </a:moveTo>
                  <a:lnTo>
                    <a:pt x="3646016" y="0"/>
                  </a:lnTo>
                  <a:lnTo>
                    <a:pt x="3646016"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pPr>
              <a:endParaRPr/>
            </a:p>
          </p:txBody>
        </p:sp>
      </p:grpSp>
      <p:grpSp>
        <p:nvGrpSpPr>
          <p:cNvPr id="5" name="Group 5"/>
          <p:cNvGrpSpPr>
            <a:grpSpLocks noChangeAspect="1"/>
          </p:cNvGrpSpPr>
          <p:nvPr/>
        </p:nvGrpSpPr>
        <p:grpSpPr>
          <a:xfrm>
            <a:off x="863797" y="1028700"/>
            <a:ext cx="5178978" cy="5348849"/>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8835" r="-46300"/>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16443" y="1028700"/>
            <a:ext cx="1680310" cy="1680310"/>
          </a:xfrm>
          <a:prstGeom prst="rect">
            <a:avLst/>
          </a:prstGeom>
        </p:spPr>
      </p:pic>
      <p:sp>
        <p:nvSpPr>
          <p:cNvPr id="11" name="TextBox 11"/>
          <p:cNvSpPr txBox="1"/>
          <p:nvPr/>
        </p:nvSpPr>
        <p:spPr>
          <a:xfrm>
            <a:off x="6367074" y="2852942"/>
            <a:ext cx="10892226" cy="4762501"/>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Old Standard"/>
              </a:rPr>
              <a:t>Belalang adalah serangga herbivora dari subordo Caelifera dalam ordo Orthoptera. Serangga ini memiliki antena yang hampir selalu lebih pendek dari tubuhnya dan juga memiliki ovipositor pendek. Suara yang ditimbulkan beberapa spesies belalang biasanya dihasilkan dengan menggosokkan femur belakangnya terhadap sayap depan atau abdomen (disebut stridulasi). Serangga ini umumnya bersayap, walaupun sayapnya kadang tidak dapat dipergunakan untuk terbang. Belalang betina umumnya berukuran lebih besar dari belalang jantan.</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1F92E54E-40E7-2B15-1113-750D9F21520B}"/>
              </a:ext>
            </a:extLst>
          </p:cNvPr>
          <p:cNvSpPr/>
          <p:nvPr/>
        </p:nvSpPr>
        <p:spPr>
          <a:xfrm>
            <a:off x="15616443" y="1089812"/>
            <a:ext cx="1746648"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99196" y="1883988"/>
            <a:ext cx="3960554" cy="38961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57125" y="8347086"/>
            <a:ext cx="1563694" cy="75448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57125" y="8060615"/>
            <a:ext cx="1088834" cy="52536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2311" y="4224672"/>
            <a:ext cx="16278060" cy="5961840"/>
          </a:xfrm>
          <a:prstGeom prst="rect">
            <a:avLst/>
          </a:prstGeom>
        </p:spPr>
      </p:pic>
      <p:grpSp>
        <p:nvGrpSpPr>
          <p:cNvPr id="6" name="Group 6"/>
          <p:cNvGrpSpPr/>
          <p:nvPr/>
        </p:nvGrpSpPr>
        <p:grpSpPr>
          <a:xfrm>
            <a:off x="812889" y="313661"/>
            <a:ext cx="8331111" cy="7374312"/>
            <a:chOff x="0" y="0"/>
            <a:chExt cx="2194202" cy="1942206"/>
          </a:xfrm>
        </p:grpSpPr>
        <p:sp>
          <p:nvSpPr>
            <p:cNvPr id="7" name="Freeform 7"/>
            <p:cNvSpPr/>
            <p:nvPr/>
          </p:nvSpPr>
          <p:spPr>
            <a:xfrm>
              <a:off x="0" y="0"/>
              <a:ext cx="2194202" cy="1942206"/>
            </a:xfrm>
            <a:custGeom>
              <a:avLst/>
              <a:gdLst/>
              <a:ahLst/>
              <a:cxnLst/>
              <a:rect l="l" t="t" r="r" b="b"/>
              <a:pathLst>
                <a:path w="2194202" h="1942206">
                  <a:moveTo>
                    <a:pt x="0" y="0"/>
                  </a:moveTo>
                  <a:lnTo>
                    <a:pt x="2194202" y="0"/>
                  </a:lnTo>
                  <a:lnTo>
                    <a:pt x="2194202" y="1942206"/>
                  </a:lnTo>
                  <a:lnTo>
                    <a:pt x="0" y="1942206"/>
                  </a:lnTo>
                  <a:close/>
                </a:path>
              </a:pathLst>
            </a:custGeom>
            <a:solidFill>
              <a:srgbClr val="795921"/>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9" name="Picture 9"/>
          <p:cNvPicPr>
            <a:picLocks noChangeAspect="1"/>
          </p:cNvPicPr>
          <p:nvPr/>
        </p:nvPicPr>
        <p:blipFill>
          <a:blip r:embed="rId8"/>
          <a:srcRect/>
          <a:stretch>
            <a:fillRect/>
          </a:stretch>
        </p:blipFill>
        <p:spPr>
          <a:xfrm>
            <a:off x="3878797" y="8347086"/>
            <a:ext cx="11367163" cy="6479283"/>
          </a:xfrm>
          <a:prstGeom prst="rect">
            <a:avLst/>
          </a:prstGeom>
        </p:spPr>
      </p:pic>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12651">
            <a:off x="13965760" y="5979796"/>
            <a:ext cx="1359875" cy="2472040"/>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3511490" y="3199011"/>
            <a:ext cx="3980472" cy="5386966"/>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967555" y="6187221"/>
            <a:ext cx="10711199" cy="4966101"/>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863" flipH="1">
            <a:off x="-6331740" y="5296368"/>
            <a:ext cx="14289257" cy="6625019"/>
          </a:xfrm>
          <a:prstGeom prst="rect">
            <a:avLst/>
          </a:prstGeom>
        </p:spPr>
      </p:pic>
      <p:pic>
        <p:nvPicPr>
          <p:cNvPr id="1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325584">
            <a:off x="3078388" y="7382484"/>
            <a:ext cx="3655912" cy="2765199"/>
          </a:xfrm>
          <a:prstGeom prst="rect">
            <a:avLst/>
          </a:prstGeom>
        </p:spPr>
      </p:pic>
      <p:pic>
        <p:nvPicPr>
          <p:cNvPr id="15" name="Picture 15"/>
          <p:cNvPicPr>
            <a:picLocks noChangeAspect="1"/>
          </p:cNvPicPr>
          <p:nvPr/>
        </p:nvPicPr>
        <p:blipFill>
          <a:blip r:embed="rId17"/>
          <a:srcRect l="4256" t="21549" r="4256"/>
          <a:stretch>
            <a:fillRect/>
          </a:stretch>
        </p:blipFill>
        <p:spPr>
          <a:xfrm>
            <a:off x="9766396" y="3060790"/>
            <a:ext cx="5479564" cy="2719393"/>
          </a:xfrm>
          <a:prstGeom prst="rect">
            <a:avLst/>
          </a:prstGeom>
        </p:spPr>
      </p:pic>
      <p:pic>
        <p:nvPicPr>
          <p:cNvPr id="16" name="Picture 16"/>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13247148" y="8347086"/>
            <a:ext cx="1144572" cy="809469"/>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76511" y="6838121"/>
            <a:ext cx="3127388" cy="1508965"/>
          </a:xfrm>
          <a:prstGeom prst="rect">
            <a:avLst/>
          </a:prstGeom>
        </p:spPr>
      </p:pic>
      <p:pic>
        <p:nvPicPr>
          <p:cNvPr id="18" name="Picture 18"/>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102576" y="7860802"/>
            <a:ext cx="1144572" cy="809469"/>
          </a:xfrm>
          <a:prstGeom prst="rect">
            <a:avLst/>
          </a:prstGeom>
        </p:spPr>
      </p:pic>
      <p:sp>
        <p:nvSpPr>
          <p:cNvPr id="19" name="TextBox 19"/>
          <p:cNvSpPr txBox="1"/>
          <p:nvPr/>
        </p:nvSpPr>
        <p:spPr>
          <a:xfrm>
            <a:off x="920794" y="689589"/>
            <a:ext cx="8115300" cy="6550662"/>
          </a:xfrm>
          <a:prstGeom prst="rect">
            <a:avLst/>
          </a:prstGeom>
        </p:spPr>
        <p:txBody>
          <a:bodyPr lIns="0" tIns="0" rIns="0" bIns="0" rtlCol="0" anchor="t">
            <a:spAutoFit/>
          </a:bodyPr>
          <a:lstStyle/>
          <a:p>
            <a:pPr>
              <a:lnSpc>
                <a:spcPts val="6439"/>
              </a:lnSpc>
              <a:spcBef>
                <a:spcPct val="0"/>
              </a:spcBef>
            </a:pPr>
            <a:r>
              <a:rPr lang="en-US" sz="4599">
                <a:solidFill>
                  <a:srgbClr val="FFFFFF"/>
                </a:solidFill>
                <a:latin typeface="Old Standard"/>
              </a:rPr>
              <a:t>Hewan omnivora merupakan pemakan segalanya, hewan omnivora juga dapat memakan tumbuhan dan juga daging. Pada umumnya hewan omnivor biasanya mendominasi ekosistem terkecuali jika ekosistem sedang terganggu. </a:t>
            </a: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40205" y="7683373"/>
            <a:ext cx="1563694" cy="754482"/>
          </a:xfrm>
          <a:prstGeom prst="rect">
            <a:avLst/>
          </a:prstGeom>
        </p:spPr>
      </p:pic>
      <p:pic>
        <p:nvPicPr>
          <p:cNvPr id="21" name="Picture 2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5501726" y="7615443"/>
            <a:ext cx="1642857" cy="1642857"/>
          </a:xfrm>
          <a:prstGeom prst="rect">
            <a:avLst/>
          </a:prstGeom>
        </p:spPr>
      </p:pic>
      <p:pic>
        <p:nvPicPr>
          <p:cNvPr id="22" name="Picture 2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1028700" y="7592230"/>
            <a:ext cx="1642857" cy="1642857"/>
          </a:xfrm>
          <a:prstGeom prst="rect">
            <a:avLst/>
          </a:prstGeom>
        </p:spPr>
      </p:pic>
      <p:pic>
        <p:nvPicPr>
          <p:cNvPr id="23" name="Picture 23"/>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578990" y="1043833"/>
            <a:ext cx="1680310" cy="1680310"/>
          </a:xfrm>
          <a:prstGeom prst="rect">
            <a:avLst/>
          </a:prstGeom>
        </p:spPr>
      </p:pic>
      <p:sp>
        <p:nvSpPr>
          <p:cNvPr id="24" name="Action Button: Blank 23">
            <a:hlinkClick r:id="" action="ppaction://hlinkshowjump?jump=previousslide" highlightClick="1">
              <a:snd r:embed="rId24" name="click.wav"/>
            </a:hlinkClick>
            <a:extLst>
              <a:ext uri="{FF2B5EF4-FFF2-40B4-BE49-F238E27FC236}">
                <a16:creationId xmlns:a16="http://schemas.microsoft.com/office/drawing/2014/main" id="{E00C40F4-750C-3CAD-9BB1-0F588F542B51}"/>
              </a:ext>
            </a:extLst>
          </p:cNvPr>
          <p:cNvSpPr/>
          <p:nvPr/>
        </p:nvSpPr>
        <p:spPr>
          <a:xfrm>
            <a:off x="1028700" y="7592230"/>
            <a:ext cx="2194901" cy="166607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Action Button: Blank 24">
            <a:hlinkClick r:id="rId25" action="ppaction://hlinksldjump" highlightClick="1">
              <a:snd r:embed="rId24" name="click.wav"/>
            </a:hlinkClick>
            <a:extLst>
              <a:ext uri="{FF2B5EF4-FFF2-40B4-BE49-F238E27FC236}">
                <a16:creationId xmlns:a16="http://schemas.microsoft.com/office/drawing/2014/main" id="{398C3762-BEBC-385D-3C60-C3A206E55D65}"/>
              </a:ext>
            </a:extLst>
          </p:cNvPr>
          <p:cNvSpPr/>
          <p:nvPr/>
        </p:nvSpPr>
        <p:spPr>
          <a:xfrm>
            <a:off x="15524138" y="1051913"/>
            <a:ext cx="2154262"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 action="ppaction://hlinkshowjump?jump=nextslide" highlightClick="1">
              <a:snd r:embed="rId24" name="click.wav"/>
            </a:hlinkClick>
            <a:extLst>
              <a:ext uri="{FF2B5EF4-FFF2-40B4-BE49-F238E27FC236}">
                <a16:creationId xmlns:a16="http://schemas.microsoft.com/office/drawing/2014/main" id="{E4DE5C70-726D-E70A-2B34-F2464BB7FACA}"/>
              </a:ext>
            </a:extLst>
          </p:cNvPr>
          <p:cNvSpPr/>
          <p:nvPr/>
        </p:nvSpPr>
        <p:spPr>
          <a:xfrm>
            <a:off x="15524138" y="7592230"/>
            <a:ext cx="1723696" cy="181865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t="8798"/>
          <a:stretch>
            <a:fillRect/>
          </a:stretch>
        </p:blipFill>
        <p:spPr>
          <a:xfrm>
            <a:off x="12787849" y="2997916"/>
            <a:ext cx="9391840" cy="7505501"/>
          </a:xfrm>
          <a:prstGeom prst="rect">
            <a:avLst/>
          </a:prstGeom>
        </p:spPr>
      </p:pic>
      <p:pic>
        <p:nvPicPr>
          <p:cNvPr id="3" name="Picture 3"/>
          <p:cNvPicPr>
            <a:picLocks noChangeAspect="1"/>
          </p:cNvPicPr>
          <p:nvPr/>
        </p:nvPicPr>
        <p:blipFill>
          <a:blip r:embed="rId2">
            <a:alphaModFix amt="50000"/>
          </a:blip>
          <a:srcRect t="8798"/>
          <a:stretch>
            <a:fillRect/>
          </a:stretch>
        </p:blipFill>
        <p:spPr>
          <a:xfrm>
            <a:off x="-5274054" y="2781499"/>
            <a:ext cx="9391840" cy="7505501"/>
          </a:xfrm>
          <a:prstGeom prst="rect">
            <a:avLst/>
          </a:prstGeom>
        </p:spPr>
      </p:pic>
      <p:pic>
        <p:nvPicPr>
          <p:cNvPr id="4" name="Picture 4"/>
          <p:cNvPicPr>
            <a:picLocks noChangeAspect="1"/>
          </p:cNvPicPr>
          <p:nvPr/>
        </p:nvPicPr>
        <p:blipFill>
          <a:blip r:embed="rId2">
            <a:alphaModFix amt="50000"/>
          </a:blip>
          <a:srcRect t="8798"/>
          <a:stretch>
            <a:fillRect/>
          </a:stretch>
        </p:blipFill>
        <p:spPr>
          <a:xfrm>
            <a:off x="3805674" y="2997916"/>
            <a:ext cx="9391840" cy="7505501"/>
          </a:xfrm>
          <a:prstGeom prst="rect">
            <a:avLst/>
          </a:prstGeom>
        </p:spPr>
      </p:pic>
      <p:grpSp>
        <p:nvGrpSpPr>
          <p:cNvPr id="5" name="Group 5"/>
          <p:cNvGrpSpPr/>
          <p:nvPr/>
        </p:nvGrpSpPr>
        <p:grpSpPr>
          <a:xfrm>
            <a:off x="2857377" y="853918"/>
            <a:ext cx="12363969" cy="8143952"/>
            <a:chOff x="0" y="0"/>
            <a:chExt cx="3256354" cy="2144909"/>
          </a:xfrm>
        </p:grpSpPr>
        <p:sp>
          <p:nvSpPr>
            <p:cNvPr id="6" name="Freeform 6"/>
            <p:cNvSpPr/>
            <p:nvPr/>
          </p:nvSpPr>
          <p:spPr>
            <a:xfrm>
              <a:off x="0" y="0"/>
              <a:ext cx="3256354" cy="2144909"/>
            </a:xfrm>
            <a:custGeom>
              <a:avLst/>
              <a:gdLst/>
              <a:ahLst/>
              <a:cxnLst/>
              <a:rect l="l" t="t" r="r" b="b"/>
              <a:pathLst>
                <a:path w="3256354" h="2144909">
                  <a:moveTo>
                    <a:pt x="0" y="0"/>
                  </a:moveTo>
                  <a:lnTo>
                    <a:pt x="3256354" y="0"/>
                  </a:lnTo>
                  <a:lnTo>
                    <a:pt x="3256354" y="2144909"/>
                  </a:lnTo>
                  <a:lnTo>
                    <a:pt x="0" y="2144909"/>
                  </a:lnTo>
                  <a:close/>
                </a:path>
              </a:pathLst>
            </a:custGeom>
            <a:solidFill>
              <a:srgbClr val="795921">
                <a:alpha val="60000"/>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2966778" y="507090"/>
            <a:ext cx="12363969" cy="8835306"/>
          </a:xfrm>
          <a:prstGeom prst="rect">
            <a:avLst/>
          </a:prstGeom>
        </p:spPr>
        <p:txBody>
          <a:bodyPr lIns="0" tIns="0" rIns="0" bIns="0" rtlCol="0" anchor="t">
            <a:spAutoFit/>
          </a:bodyPr>
          <a:lstStyle/>
          <a:p>
            <a:pPr algn="ctr">
              <a:lnSpc>
                <a:spcPts val="5319"/>
              </a:lnSpc>
            </a:pPr>
            <a:endParaRPr/>
          </a:p>
          <a:p>
            <a:pPr algn="ctr">
              <a:lnSpc>
                <a:spcPts val="5879"/>
              </a:lnSpc>
            </a:pPr>
            <a:r>
              <a:rPr lang="en-US" sz="4199">
                <a:solidFill>
                  <a:srgbClr val="FFFFFF"/>
                </a:solidFill>
                <a:latin typeface="Old Standard"/>
              </a:rPr>
              <a:t>Ciri-ciri hewan omnivora</a:t>
            </a:r>
          </a:p>
          <a:p>
            <a:pPr marL="906767" lvl="1" indent="-453384" algn="just">
              <a:lnSpc>
                <a:spcPts val="5879"/>
              </a:lnSpc>
              <a:buFont typeface="Arial"/>
              <a:buChar char="•"/>
            </a:pPr>
            <a:r>
              <a:rPr lang="en-US" sz="4199">
                <a:solidFill>
                  <a:srgbClr val="FFFFFF"/>
                </a:solidFill>
                <a:latin typeface="Old Standard"/>
              </a:rPr>
              <a:t>Memakan tumbuh tumbuhan dan daging.</a:t>
            </a:r>
          </a:p>
          <a:p>
            <a:pPr marL="906767" lvl="1" indent="-453384" algn="just">
              <a:lnSpc>
                <a:spcPts val="5879"/>
              </a:lnSpc>
              <a:buFont typeface="Arial"/>
              <a:buChar char="•"/>
            </a:pPr>
            <a:r>
              <a:rPr lang="en-US" sz="4199">
                <a:solidFill>
                  <a:srgbClr val="FFFFFF"/>
                </a:solidFill>
                <a:latin typeface="Old Standard"/>
              </a:rPr>
              <a:t>Mempunyai pencernaan yang kompleks</a:t>
            </a:r>
          </a:p>
          <a:p>
            <a:pPr marL="906767" lvl="1" indent="-453384" algn="just">
              <a:lnSpc>
                <a:spcPts val="5879"/>
              </a:lnSpc>
              <a:buFont typeface="Arial"/>
              <a:buChar char="•"/>
            </a:pPr>
            <a:r>
              <a:rPr lang="en-US" sz="4199">
                <a:solidFill>
                  <a:srgbClr val="FFFFFF"/>
                </a:solidFill>
                <a:latin typeface="Old Standard"/>
              </a:rPr>
              <a:t>Mempunyai gigi yang tajam pada bagian depannya</a:t>
            </a:r>
          </a:p>
          <a:p>
            <a:pPr marL="906767" lvl="1" indent="-453384" algn="just">
              <a:lnSpc>
                <a:spcPts val="5879"/>
              </a:lnSpc>
              <a:buFont typeface="Arial"/>
              <a:buChar char="•"/>
            </a:pPr>
            <a:r>
              <a:rPr lang="en-US" sz="4199">
                <a:solidFill>
                  <a:srgbClr val="FFFFFF"/>
                </a:solidFill>
                <a:latin typeface="Old Standard"/>
              </a:rPr>
              <a:t>Mempunyai gigi datar pada bagian belakang</a:t>
            </a:r>
          </a:p>
          <a:p>
            <a:pPr marL="906767" lvl="1" indent="-453384" algn="just">
              <a:lnSpc>
                <a:spcPts val="5879"/>
              </a:lnSpc>
              <a:buFont typeface="Arial"/>
              <a:buChar char="•"/>
            </a:pPr>
            <a:r>
              <a:rPr lang="en-US" sz="4199">
                <a:solidFill>
                  <a:srgbClr val="FFFFFF"/>
                </a:solidFill>
                <a:latin typeface="Old Standard"/>
              </a:rPr>
              <a:t>Sebagian besar bukan merupakan hewan mamalia dan sebagian yang lain adalah mamalia</a:t>
            </a:r>
          </a:p>
          <a:p>
            <a:pPr marL="906767" lvl="1" indent="-453384" algn="just">
              <a:lnSpc>
                <a:spcPts val="5879"/>
              </a:lnSpc>
              <a:buFont typeface="Arial"/>
              <a:buChar char="•"/>
            </a:pPr>
            <a:r>
              <a:rPr lang="en-US" sz="4199">
                <a:solidFill>
                  <a:srgbClr val="FFFFFF"/>
                </a:solidFill>
                <a:latin typeface="Old Standard"/>
              </a:rPr>
              <a:t>Sebagian besar berkembang biak secara bertelur dan sebagiannya beranak.</a:t>
            </a:r>
          </a:p>
          <a:p>
            <a:pPr algn="ctr">
              <a:lnSpc>
                <a:spcPts val="5459"/>
              </a:lnSpc>
              <a:spcBef>
                <a:spcPct val="0"/>
              </a:spcBef>
            </a:pPr>
            <a:endParaRPr lang="en-US" sz="4199">
              <a:solidFill>
                <a:srgbClr val="FFFFFF"/>
              </a:solidFill>
              <a:latin typeface="Old Standard"/>
            </a:endParaRP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54375" y="7615443"/>
            <a:ext cx="1642857" cy="1642857"/>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7615443"/>
            <a:ext cx="1642857" cy="1642857"/>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78990" y="1101189"/>
            <a:ext cx="1680310" cy="1680310"/>
          </a:xfrm>
          <a:prstGeom prst="rect">
            <a:avLst/>
          </a:prstGeom>
        </p:spPr>
      </p:pic>
      <p:sp>
        <p:nvSpPr>
          <p:cNvPr id="13" name="Action Button: Blank 12">
            <a:hlinkClick r:id="" action="ppaction://hlinkshowjump?jump=previousslide" highlightClick="1">
              <a:snd r:embed="rId7" name="click.wav"/>
            </a:hlinkClick>
            <a:extLst>
              <a:ext uri="{FF2B5EF4-FFF2-40B4-BE49-F238E27FC236}">
                <a16:creationId xmlns:a16="http://schemas.microsoft.com/office/drawing/2014/main" id="{3733930E-20B0-9E0A-4B6E-7BCA0A2DA86C}"/>
              </a:ext>
            </a:extLst>
          </p:cNvPr>
          <p:cNvSpPr/>
          <p:nvPr/>
        </p:nvSpPr>
        <p:spPr>
          <a:xfrm>
            <a:off x="1028700" y="7615443"/>
            <a:ext cx="1719276" cy="19476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 action="ppaction://hlinkshowjump?jump=nextslide" highlightClick="1">
              <a:snd r:embed="rId7" name="click.wav"/>
            </a:hlinkClick>
            <a:extLst>
              <a:ext uri="{FF2B5EF4-FFF2-40B4-BE49-F238E27FC236}">
                <a16:creationId xmlns:a16="http://schemas.microsoft.com/office/drawing/2014/main" id="{65E3A719-6735-F681-FAE5-AC77BDE4C3BA}"/>
              </a:ext>
            </a:extLst>
          </p:cNvPr>
          <p:cNvSpPr/>
          <p:nvPr/>
        </p:nvSpPr>
        <p:spPr>
          <a:xfrm>
            <a:off x="15578003" y="7531347"/>
            <a:ext cx="1641870" cy="17269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ction Button: Blank 14">
            <a:hlinkClick r:id="rId8" action="ppaction://hlinksldjump" highlightClick="1">
              <a:snd r:embed="rId7" name="click.wav"/>
            </a:hlinkClick>
            <a:extLst>
              <a:ext uri="{FF2B5EF4-FFF2-40B4-BE49-F238E27FC236}">
                <a16:creationId xmlns:a16="http://schemas.microsoft.com/office/drawing/2014/main" id="{BA88AE33-7C60-72BD-90FA-C55FC4511AF8}"/>
              </a:ext>
            </a:extLst>
          </p:cNvPr>
          <p:cNvSpPr/>
          <p:nvPr/>
        </p:nvSpPr>
        <p:spPr>
          <a:xfrm>
            <a:off x="15578003" y="1101189"/>
            <a:ext cx="1680310" cy="181263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28858" y="2276413"/>
            <a:ext cx="3410095" cy="3521946"/>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447" r="-28364"/>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5" name="Group 5"/>
          <p:cNvGrpSpPr>
            <a:grpSpLocks noChangeAspect="1"/>
          </p:cNvGrpSpPr>
          <p:nvPr/>
        </p:nvGrpSpPr>
        <p:grpSpPr>
          <a:xfrm>
            <a:off x="9822651" y="6274547"/>
            <a:ext cx="3410095" cy="3521946"/>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1588" r="-15281"/>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8" name="Group 8"/>
          <p:cNvGrpSpPr>
            <a:grpSpLocks noChangeAspect="1"/>
          </p:cNvGrpSpPr>
          <p:nvPr/>
        </p:nvGrpSpPr>
        <p:grpSpPr>
          <a:xfrm>
            <a:off x="9822651" y="2276413"/>
            <a:ext cx="3410095" cy="3521946"/>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4972" r="-22948"/>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1" name="Group 11"/>
          <p:cNvGrpSpPr>
            <a:grpSpLocks noChangeAspect="1"/>
          </p:cNvGrpSpPr>
          <p:nvPr/>
        </p:nvGrpSpPr>
        <p:grpSpPr>
          <a:xfrm>
            <a:off x="1028700" y="10281714"/>
            <a:ext cx="3410095" cy="3521946"/>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4" name="Group 14"/>
          <p:cNvGrpSpPr>
            <a:grpSpLocks noChangeAspect="1"/>
          </p:cNvGrpSpPr>
          <p:nvPr/>
        </p:nvGrpSpPr>
        <p:grpSpPr>
          <a:xfrm>
            <a:off x="4028858" y="6274547"/>
            <a:ext cx="3410095" cy="3521946"/>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29434" r="-37274"/>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7" name="Group 17"/>
          <p:cNvGrpSpPr/>
          <p:nvPr/>
        </p:nvGrpSpPr>
        <p:grpSpPr>
          <a:xfrm>
            <a:off x="2981108" y="-14067"/>
            <a:ext cx="12329323" cy="2085529"/>
            <a:chOff x="0" y="-71438"/>
            <a:chExt cx="3247229" cy="549275"/>
          </a:xfrm>
        </p:grpSpPr>
        <p:sp>
          <p:nvSpPr>
            <p:cNvPr id="18" name="Freeform 18"/>
            <p:cNvSpPr/>
            <p:nvPr/>
          </p:nvSpPr>
          <p:spPr>
            <a:xfrm>
              <a:off x="0" y="0"/>
              <a:ext cx="3247229" cy="406400"/>
            </a:xfrm>
            <a:custGeom>
              <a:avLst/>
              <a:gdLst/>
              <a:ahLst/>
              <a:cxnLst/>
              <a:rect l="l" t="t" r="r" b="b"/>
              <a:pathLst>
                <a:path w="3247229" h="406400">
                  <a:moveTo>
                    <a:pt x="3247229" y="0"/>
                  </a:moveTo>
                  <a:lnTo>
                    <a:pt x="0" y="0"/>
                  </a:lnTo>
                  <a:lnTo>
                    <a:pt x="101600" y="203200"/>
                  </a:lnTo>
                  <a:lnTo>
                    <a:pt x="0" y="406400"/>
                  </a:lnTo>
                  <a:lnTo>
                    <a:pt x="3247229" y="406400"/>
                  </a:lnTo>
                  <a:lnTo>
                    <a:pt x="3145629" y="203200"/>
                  </a:lnTo>
                  <a:lnTo>
                    <a:pt x="3247229" y="0"/>
                  </a:lnTo>
                  <a:close/>
                </a:path>
              </a:pathLst>
            </a:custGeom>
            <a:solidFill>
              <a:srgbClr val="795921"/>
            </a:solidFill>
          </p:spPr>
        </p:sp>
        <p:sp>
          <p:nvSpPr>
            <p:cNvPr id="19" name="TextBox 19"/>
            <p:cNvSpPr txBox="1"/>
            <p:nvPr/>
          </p:nvSpPr>
          <p:spPr>
            <a:xfrm>
              <a:off x="93397" y="-71438"/>
              <a:ext cx="3059503" cy="549275"/>
            </a:xfrm>
            <a:prstGeom prst="rect">
              <a:avLst/>
            </a:prstGeom>
          </p:spPr>
          <p:txBody>
            <a:bodyPr lIns="50800" tIns="50800" rIns="50800" bIns="50800" rtlCol="0" anchor="ctr"/>
            <a:lstStyle/>
            <a:p>
              <a:pPr algn="ctr">
                <a:lnSpc>
                  <a:spcPts val="6439"/>
                </a:lnSpc>
              </a:pPr>
              <a:r>
                <a:rPr lang="en-US" sz="4599" dirty="0" err="1">
                  <a:solidFill>
                    <a:srgbClr val="FFFFFF"/>
                  </a:solidFill>
                  <a:latin typeface="Lastica"/>
                </a:rPr>
                <a:t>Contoh</a:t>
              </a:r>
              <a:r>
                <a:rPr lang="en-US" sz="4599" dirty="0">
                  <a:solidFill>
                    <a:srgbClr val="FFFFFF"/>
                  </a:solidFill>
                  <a:latin typeface="Lastica"/>
                </a:rPr>
                <a:t> </a:t>
              </a:r>
              <a:r>
                <a:rPr lang="en-US" sz="4599" dirty="0" err="1">
                  <a:solidFill>
                    <a:srgbClr val="FFFFFF"/>
                  </a:solidFill>
                  <a:latin typeface="Lastica"/>
                </a:rPr>
                <a:t>hewan</a:t>
              </a:r>
              <a:r>
                <a:rPr lang="en-US" sz="4599" dirty="0">
                  <a:solidFill>
                    <a:srgbClr val="FFFFFF"/>
                  </a:solidFill>
                  <a:latin typeface="Lastica"/>
                </a:rPr>
                <a:t> </a:t>
              </a:r>
              <a:r>
                <a:rPr lang="en-US" sz="4599" dirty="0" err="1">
                  <a:solidFill>
                    <a:srgbClr val="FFFFFF"/>
                  </a:solidFill>
                  <a:latin typeface="Lastica"/>
                </a:rPr>
                <a:t>omnivora</a:t>
              </a:r>
              <a:endParaRPr lang="en-US" sz="4599" dirty="0">
                <a:solidFill>
                  <a:srgbClr val="FFFFFF"/>
                </a:solidFill>
                <a:latin typeface="Lastica"/>
              </a:endParaRPr>
            </a:p>
          </p:txBody>
        </p:sp>
      </p:grpSp>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16443" y="7615443"/>
            <a:ext cx="1642857" cy="1642857"/>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7615443"/>
            <a:ext cx="1642857" cy="1642857"/>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78990" y="1178682"/>
            <a:ext cx="1680310" cy="1680310"/>
          </a:xfrm>
          <a:prstGeom prst="rect">
            <a:avLst/>
          </a:prstGeom>
        </p:spPr>
      </p:pic>
      <p:sp>
        <p:nvSpPr>
          <p:cNvPr id="23" name="Action Button: Blank 22">
            <a:hlinkClick r:id="" action="ppaction://hlinkshowjump?jump=previousslide" highlightClick="1">
              <a:snd r:embed="rId10" name="click.wav"/>
            </a:hlinkClick>
            <a:extLst>
              <a:ext uri="{FF2B5EF4-FFF2-40B4-BE49-F238E27FC236}">
                <a16:creationId xmlns:a16="http://schemas.microsoft.com/office/drawing/2014/main" id="{188B8386-2D60-0DF3-B792-B26764D93277}"/>
              </a:ext>
            </a:extLst>
          </p:cNvPr>
          <p:cNvSpPr/>
          <p:nvPr/>
        </p:nvSpPr>
        <p:spPr>
          <a:xfrm>
            <a:off x="1068939" y="7615443"/>
            <a:ext cx="1642857" cy="19476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Action Button: Blank 23">
            <a:hlinkClick r:id="rId11" action="ppaction://hlinksldjump" highlightClick="1">
              <a:snd r:embed="rId10" name="click.wav"/>
            </a:hlinkClick>
            <a:extLst>
              <a:ext uri="{FF2B5EF4-FFF2-40B4-BE49-F238E27FC236}">
                <a16:creationId xmlns:a16="http://schemas.microsoft.com/office/drawing/2014/main" id="{3BE6A6E3-73D7-9522-6E70-0FA534F1CE75}"/>
              </a:ext>
            </a:extLst>
          </p:cNvPr>
          <p:cNvSpPr/>
          <p:nvPr/>
        </p:nvSpPr>
        <p:spPr>
          <a:xfrm>
            <a:off x="15576204" y="1178682"/>
            <a:ext cx="1759770" cy="183121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rId12" action="ppaction://hlinksldjump" highlightClick="1">
              <a:snd r:embed="rId10" name="click.wav"/>
            </a:hlinkClick>
            <a:extLst>
              <a:ext uri="{FF2B5EF4-FFF2-40B4-BE49-F238E27FC236}">
                <a16:creationId xmlns:a16="http://schemas.microsoft.com/office/drawing/2014/main" id="{02C51CF0-FE09-1622-2799-EAEFE62666EE}"/>
              </a:ext>
            </a:extLst>
          </p:cNvPr>
          <p:cNvSpPr/>
          <p:nvPr/>
        </p:nvSpPr>
        <p:spPr>
          <a:xfrm>
            <a:off x="15616443" y="7615443"/>
            <a:ext cx="1759770"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Action Button: Blank 26">
            <a:hlinkClick r:id="rId13" action="ppaction://hlinksldjump" highlightClick="1">
              <a:snd r:embed="rId10" name="click.wav"/>
            </a:hlinkClick>
            <a:extLst>
              <a:ext uri="{FF2B5EF4-FFF2-40B4-BE49-F238E27FC236}">
                <a16:creationId xmlns:a16="http://schemas.microsoft.com/office/drawing/2014/main" id="{0546C417-631F-BC7F-0838-22402D814FB0}"/>
              </a:ext>
            </a:extLst>
          </p:cNvPr>
          <p:cNvSpPr/>
          <p:nvPr/>
        </p:nvSpPr>
        <p:spPr>
          <a:xfrm>
            <a:off x="4028858" y="2316652"/>
            <a:ext cx="3667342"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Action Button: Blank 27">
            <a:hlinkClick r:id="rId14" action="ppaction://hlinksldjump" highlightClick="1">
              <a:snd r:embed="rId10" name="click.wav"/>
            </a:hlinkClick>
            <a:extLst>
              <a:ext uri="{FF2B5EF4-FFF2-40B4-BE49-F238E27FC236}">
                <a16:creationId xmlns:a16="http://schemas.microsoft.com/office/drawing/2014/main" id="{43DF4782-ADC8-924A-088B-CA02662033C3}"/>
              </a:ext>
            </a:extLst>
          </p:cNvPr>
          <p:cNvSpPr/>
          <p:nvPr/>
        </p:nvSpPr>
        <p:spPr>
          <a:xfrm>
            <a:off x="9862890" y="2316652"/>
            <a:ext cx="3635629"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Action Button: Blank 28">
            <a:hlinkClick r:id="rId15" action="ppaction://hlinksldjump" highlightClick="1">
              <a:snd r:embed="rId10" name="click.wav"/>
            </a:hlinkClick>
            <a:extLst>
              <a:ext uri="{FF2B5EF4-FFF2-40B4-BE49-F238E27FC236}">
                <a16:creationId xmlns:a16="http://schemas.microsoft.com/office/drawing/2014/main" id="{D68473E4-5E03-7AC2-8BB9-DC0E3C8E23B3}"/>
              </a:ext>
            </a:extLst>
          </p:cNvPr>
          <p:cNvSpPr/>
          <p:nvPr/>
        </p:nvSpPr>
        <p:spPr>
          <a:xfrm>
            <a:off x="4069097" y="6274547"/>
            <a:ext cx="3667342"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Action Button: Blank 29">
            <a:hlinkClick r:id="rId16" action="ppaction://hlinksldjump" highlightClick="1">
              <a:snd r:embed="rId10" name="click.wav"/>
            </a:hlinkClick>
            <a:extLst>
              <a:ext uri="{FF2B5EF4-FFF2-40B4-BE49-F238E27FC236}">
                <a16:creationId xmlns:a16="http://schemas.microsoft.com/office/drawing/2014/main" id="{40C74D05-A827-FCA4-56D9-AB66599A30B9}"/>
              </a:ext>
            </a:extLst>
          </p:cNvPr>
          <p:cNvSpPr/>
          <p:nvPr/>
        </p:nvSpPr>
        <p:spPr>
          <a:xfrm>
            <a:off x="9705738" y="6323819"/>
            <a:ext cx="3527008" cy="370600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415833" y="1181100"/>
            <a:ext cx="14033320" cy="8229600"/>
            <a:chOff x="0" y="0"/>
            <a:chExt cx="3696019" cy="2167467"/>
          </a:xfrm>
        </p:grpSpPr>
        <p:sp>
          <p:nvSpPr>
            <p:cNvPr id="3" name="Freeform 3"/>
            <p:cNvSpPr/>
            <p:nvPr/>
          </p:nvSpPr>
          <p:spPr>
            <a:xfrm>
              <a:off x="0" y="0"/>
              <a:ext cx="3696019" cy="2167467"/>
            </a:xfrm>
            <a:custGeom>
              <a:avLst/>
              <a:gdLst/>
              <a:ahLst/>
              <a:cxnLst/>
              <a:rect l="l" t="t" r="r" b="b"/>
              <a:pathLst>
                <a:path w="3696019" h="2167467">
                  <a:moveTo>
                    <a:pt x="0" y="0"/>
                  </a:moveTo>
                  <a:lnTo>
                    <a:pt x="3696019" y="0"/>
                  </a:lnTo>
                  <a:lnTo>
                    <a:pt x="3696019"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68843" y="1181100"/>
            <a:ext cx="1680310" cy="1680310"/>
          </a:xfrm>
          <a:prstGeom prst="rect">
            <a:avLst/>
          </a:prstGeom>
        </p:spPr>
      </p:pic>
      <p:grpSp>
        <p:nvGrpSpPr>
          <p:cNvPr id="8" name="Group 8"/>
          <p:cNvGrpSpPr>
            <a:grpSpLocks noChangeAspect="1"/>
          </p:cNvGrpSpPr>
          <p:nvPr/>
        </p:nvGrpSpPr>
        <p:grpSpPr>
          <a:xfrm>
            <a:off x="849228" y="1181100"/>
            <a:ext cx="5512916" cy="5693740"/>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447" r="-2836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1" name="TextBox 11"/>
          <p:cNvSpPr txBox="1"/>
          <p:nvPr/>
        </p:nvSpPr>
        <p:spPr>
          <a:xfrm>
            <a:off x="6521856" y="2718535"/>
            <a:ext cx="10737444" cy="5287388"/>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Old Standard"/>
              </a:rPr>
              <a:t>Beruang madu (Helarctos malayanus) termasuk familia Ursidaedan merupakan jenis paling kecil dari kedelapan jenis beruang yang ada di dunia.Beruang ini adalah fauna khas provinsi Bengkulu sekaligus dipakai sebagai simbol dari provinsi tersebut. Beruang madu juga merupakan maskot dari kota Balikpapan. Bulu beruang madu cenderung pendek, berkilau dan pada umumnya hitam, matanya berwarna cokelat atau biru,selain itu hidungnya relatif lebar tetapi tidak terlalu moncong.</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33D58DC9-3AE4-1C9F-50BE-6473BD4D9214}"/>
              </a:ext>
            </a:extLst>
          </p:cNvPr>
          <p:cNvSpPr/>
          <p:nvPr/>
        </p:nvSpPr>
        <p:spPr>
          <a:xfrm>
            <a:off x="15768843" y="1181100"/>
            <a:ext cx="1700233"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568233" y="1333500"/>
            <a:ext cx="14033320" cy="8229600"/>
            <a:chOff x="0" y="0"/>
            <a:chExt cx="3696019" cy="2167467"/>
          </a:xfrm>
        </p:grpSpPr>
        <p:sp>
          <p:nvSpPr>
            <p:cNvPr id="3" name="Freeform 3"/>
            <p:cNvSpPr/>
            <p:nvPr/>
          </p:nvSpPr>
          <p:spPr>
            <a:xfrm>
              <a:off x="0" y="0"/>
              <a:ext cx="3696019" cy="2167467"/>
            </a:xfrm>
            <a:custGeom>
              <a:avLst/>
              <a:gdLst/>
              <a:ahLst/>
              <a:cxnLst/>
              <a:rect l="l" t="t" r="r" b="b"/>
              <a:pathLst>
                <a:path w="3696019" h="2167467">
                  <a:moveTo>
                    <a:pt x="0" y="0"/>
                  </a:moveTo>
                  <a:lnTo>
                    <a:pt x="3696019" y="0"/>
                  </a:lnTo>
                  <a:lnTo>
                    <a:pt x="3696019"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21243" y="1333500"/>
            <a:ext cx="1680310" cy="1680310"/>
          </a:xfrm>
          <a:prstGeom prst="rect">
            <a:avLst/>
          </a:prstGeom>
        </p:spPr>
      </p:pic>
      <p:grpSp>
        <p:nvGrpSpPr>
          <p:cNvPr id="8" name="Group 8"/>
          <p:cNvGrpSpPr>
            <a:grpSpLocks noChangeAspect="1"/>
          </p:cNvGrpSpPr>
          <p:nvPr/>
        </p:nvGrpSpPr>
        <p:grpSpPr>
          <a:xfrm>
            <a:off x="870105" y="1333500"/>
            <a:ext cx="5396255" cy="5573253"/>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4972" r="-22948"/>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1" name="TextBox 11"/>
          <p:cNvSpPr txBox="1"/>
          <p:nvPr/>
        </p:nvSpPr>
        <p:spPr>
          <a:xfrm>
            <a:off x="6466112" y="3213781"/>
            <a:ext cx="11335193" cy="4706462"/>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Old Standard"/>
              </a:rPr>
              <a:t>Ayam (Gallus gallus domesticus) adalah unggas yang biasa dipelihara untuk dimanfaatkan daging, telur, dan bulunya. Ayam peliharaan merupakan keturunan langsung dari salah satu subspesies ayam hutan yang dikenal sebagai ayam hutan merah (Gallus gallus) atau ayam bangkiwa (bankiva fowl). Semua ayam merupakan theropoda seperti tyrannosaurus. yang paling umum adalah ayam potong (untuk dipotong) dan ayam petelur (untuk diambil telurnya).</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F575903E-B61B-7B4A-3AC4-A1F680074C5B}"/>
              </a:ext>
            </a:extLst>
          </p:cNvPr>
          <p:cNvSpPr/>
          <p:nvPr/>
        </p:nvSpPr>
        <p:spPr>
          <a:xfrm>
            <a:off x="15697200" y="1397176"/>
            <a:ext cx="2104105" cy="161663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720633" y="1485900"/>
            <a:ext cx="14033320" cy="8229600"/>
            <a:chOff x="0" y="0"/>
            <a:chExt cx="3696019" cy="2167467"/>
          </a:xfrm>
        </p:grpSpPr>
        <p:sp>
          <p:nvSpPr>
            <p:cNvPr id="3" name="Freeform 3"/>
            <p:cNvSpPr/>
            <p:nvPr/>
          </p:nvSpPr>
          <p:spPr>
            <a:xfrm>
              <a:off x="0" y="0"/>
              <a:ext cx="3696019" cy="2167467"/>
            </a:xfrm>
            <a:custGeom>
              <a:avLst/>
              <a:gdLst/>
              <a:ahLst/>
              <a:cxnLst/>
              <a:rect l="l" t="t" r="r" b="b"/>
              <a:pathLst>
                <a:path w="3696019" h="2167467">
                  <a:moveTo>
                    <a:pt x="0" y="0"/>
                  </a:moveTo>
                  <a:lnTo>
                    <a:pt x="3696019" y="0"/>
                  </a:lnTo>
                  <a:lnTo>
                    <a:pt x="3696019"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73643" y="1485900"/>
            <a:ext cx="1680310" cy="1680310"/>
          </a:xfrm>
          <a:prstGeom prst="rect">
            <a:avLst/>
          </a:prstGeom>
        </p:spPr>
      </p:pic>
      <p:grpSp>
        <p:nvGrpSpPr>
          <p:cNvPr id="8" name="Group 8"/>
          <p:cNvGrpSpPr>
            <a:grpSpLocks noChangeAspect="1"/>
          </p:cNvGrpSpPr>
          <p:nvPr/>
        </p:nvGrpSpPr>
        <p:grpSpPr>
          <a:xfrm>
            <a:off x="1021515" y="1485900"/>
            <a:ext cx="5398237" cy="5575299"/>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9434" r="-372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1" name="TextBox 11"/>
          <p:cNvSpPr txBox="1"/>
          <p:nvPr/>
        </p:nvSpPr>
        <p:spPr>
          <a:xfrm>
            <a:off x="6664490" y="3308352"/>
            <a:ext cx="11089463" cy="4997451"/>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Old Standard"/>
              </a:rPr>
              <a:t>Babi adalah sejenis hewan ungulata yang bermoncong panjang dan berhidung lemper dan merupakan hewan yang aslinya berasal dari Eurasia. Babi merupakan omnivora yang berarti mereka mengonsumsi daging maupun tumbuh-tumbuhan. Selain itu, babi termasuk salah satu mamalia yang paling cerdas, dan dilaporkan lebih pintar dan mudah dipelihara dibandingkan dengan anjing dan kucing.</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25AA9B4F-A5E2-85D6-9786-D609F703C1DE}"/>
              </a:ext>
            </a:extLst>
          </p:cNvPr>
          <p:cNvSpPr/>
          <p:nvPr/>
        </p:nvSpPr>
        <p:spPr>
          <a:xfrm>
            <a:off x="15925800" y="1549599"/>
            <a:ext cx="2072891"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3873033" y="1638300"/>
            <a:ext cx="14033320" cy="8229600"/>
            <a:chOff x="0" y="0"/>
            <a:chExt cx="3696019" cy="2167467"/>
          </a:xfrm>
        </p:grpSpPr>
        <p:sp>
          <p:nvSpPr>
            <p:cNvPr id="3" name="Freeform 3"/>
            <p:cNvSpPr/>
            <p:nvPr/>
          </p:nvSpPr>
          <p:spPr>
            <a:xfrm>
              <a:off x="0" y="0"/>
              <a:ext cx="3696019" cy="2167467"/>
            </a:xfrm>
            <a:custGeom>
              <a:avLst/>
              <a:gdLst/>
              <a:ahLst/>
              <a:cxnLst/>
              <a:rect l="l" t="t" r="r" b="b"/>
              <a:pathLst>
                <a:path w="3696019" h="2167467">
                  <a:moveTo>
                    <a:pt x="0" y="0"/>
                  </a:moveTo>
                  <a:lnTo>
                    <a:pt x="3696019" y="0"/>
                  </a:lnTo>
                  <a:lnTo>
                    <a:pt x="3696019" y="2167467"/>
                  </a:lnTo>
                  <a:lnTo>
                    <a:pt x="0" y="2167467"/>
                  </a:lnTo>
                  <a:close/>
                </a:path>
              </a:pathLst>
            </a:custGeom>
            <a:solidFill>
              <a:srgbClr val="795921">
                <a:alpha val="6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26043" y="1638300"/>
            <a:ext cx="1680310" cy="1680310"/>
          </a:xfrm>
          <a:prstGeom prst="rect">
            <a:avLst/>
          </a:prstGeom>
        </p:spPr>
      </p:pic>
      <p:grpSp>
        <p:nvGrpSpPr>
          <p:cNvPr id="8" name="Group 8"/>
          <p:cNvGrpSpPr>
            <a:grpSpLocks noChangeAspect="1"/>
          </p:cNvGrpSpPr>
          <p:nvPr/>
        </p:nvGrpSpPr>
        <p:grpSpPr>
          <a:xfrm>
            <a:off x="1041016" y="1638300"/>
            <a:ext cx="5664034" cy="5849814"/>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31588" r="-15281"/>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1" name="TextBox 11"/>
          <p:cNvSpPr txBox="1"/>
          <p:nvPr/>
        </p:nvSpPr>
        <p:spPr>
          <a:xfrm>
            <a:off x="6919241" y="3351827"/>
            <a:ext cx="10987112" cy="4678721"/>
          </a:xfrm>
          <a:prstGeom prst="rect">
            <a:avLst/>
          </a:prstGeom>
        </p:spPr>
        <p:txBody>
          <a:bodyPr lIns="0" tIns="0" rIns="0" bIns="0" rtlCol="0" anchor="t">
            <a:spAutoFit/>
          </a:bodyPr>
          <a:lstStyle/>
          <a:p>
            <a:pPr>
              <a:lnSpc>
                <a:spcPts val="4059"/>
              </a:lnSpc>
              <a:spcBef>
                <a:spcPct val="0"/>
              </a:spcBef>
            </a:pPr>
            <a:r>
              <a:rPr lang="en-US" sz="2899">
                <a:solidFill>
                  <a:srgbClr val="FFFFFF"/>
                </a:solidFill>
                <a:latin typeface="Old Standard"/>
              </a:rPr>
              <a:t>Tikus adalah salah satu famili hewan pengerat dari ordo Rodentia. Spesies tikus yang paling dikenal adalah mencit (Mus spp.) serta tikus got (Rattus norvegicus) yang ditemukan hampir di semua negara dan merupakan suatu organisme model yang penting dalam biologi; juga merupakan hewan peliharaan yang populer. Tikus menempati berbagai ekosistem dari hutan tropis hingga tundra. Terdapat pula spesies yang hidup sepenuhnya di dalam tanah (fossorial), di atas pepohonan (arboreal), dan semiakuatik, tetapi sebagian besar merupakan hewan terestrial (hidup di atas tanah).</a:t>
            </a:r>
          </a:p>
        </p:txBody>
      </p:sp>
      <p:sp>
        <p:nvSpPr>
          <p:cNvPr id="12" name="Action Button: Blank 11">
            <a:hlinkClick r:id="rId5" action="ppaction://hlinksldjump" highlightClick="1">
              <a:snd r:embed="rId6" name="click.wav"/>
            </a:hlinkClick>
            <a:extLst>
              <a:ext uri="{FF2B5EF4-FFF2-40B4-BE49-F238E27FC236}">
                <a16:creationId xmlns:a16="http://schemas.microsoft.com/office/drawing/2014/main" id="{BDEC4C90-8E45-437F-66AC-C6485332D9B3}"/>
              </a:ext>
            </a:extLst>
          </p:cNvPr>
          <p:cNvSpPr/>
          <p:nvPr/>
        </p:nvSpPr>
        <p:spPr>
          <a:xfrm>
            <a:off x="16226043" y="1705136"/>
            <a:ext cx="1680310" cy="164669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68565" y="1165960"/>
            <a:ext cx="15495652" cy="1543050"/>
            <a:chOff x="0" y="0"/>
            <a:chExt cx="4081159" cy="406400"/>
          </a:xfrm>
        </p:grpSpPr>
        <p:sp>
          <p:nvSpPr>
            <p:cNvPr id="3" name="Freeform 3"/>
            <p:cNvSpPr/>
            <p:nvPr/>
          </p:nvSpPr>
          <p:spPr>
            <a:xfrm>
              <a:off x="0" y="0"/>
              <a:ext cx="4081159" cy="406400"/>
            </a:xfrm>
            <a:custGeom>
              <a:avLst/>
              <a:gdLst/>
              <a:ahLst/>
              <a:cxnLst/>
              <a:rect l="l" t="t" r="r" b="b"/>
              <a:pathLst>
                <a:path w="4081159" h="406400">
                  <a:moveTo>
                    <a:pt x="4081159" y="0"/>
                  </a:moveTo>
                  <a:lnTo>
                    <a:pt x="0" y="0"/>
                  </a:lnTo>
                  <a:lnTo>
                    <a:pt x="101600" y="203200"/>
                  </a:lnTo>
                  <a:lnTo>
                    <a:pt x="0" y="406400"/>
                  </a:lnTo>
                  <a:lnTo>
                    <a:pt x="4081159" y="406400"/>
                  </a:lnTo>
                  <a:lnTo>
                    <a:pt x="3979559" y="203200"/>
                  </a:lnTo>
                  <a:lnTo>
                    <a:pt x="4081159" y="0"/>
                  </a:lnTo>
                  <a:close/>
                </a:path>
              </a:pathLst>
            </a:custGeom>
            <a:solidFill>
              <a:srgbClr val="595332"/>
            </a:solidFill>
          </p:spPr>
        </p:sp>
        <p:sp>
          <p:nvSpPr>
            <p:cNvPr id="4" name="TextBox 4"/>
            <p:cNvSpPr txBox="1"/>
            <p:nvPr/>
          </p:nvSpPr>
          <p:spPr>
            <a:xfrm>
              <a:off x="88900" y="-38100"/>
              <a:ext cx="635000" cy="4445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43327" y="8240536"/>
            <a:ext cx="4232869" cy="15953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2163" y="6760898"/>
            <a:ext cx="4060589" cy="4562460"/>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16296" y="7901307"/>
            <a:ext cx="5132932" cy="1934575"/>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6348" y="7259025"/>
            <a:ext cx="5729949" cy="215958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38819"/>
            <a:ext cx="8479615" cy="2358875"/>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0079" y="5959306"/>
            <a:ext cx="4060589" cy="4562460"/>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8281466" y="8338819"/>
            <a:ext cx="8767762" cy="2439032"/>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64217" y="8178445"/>
            <a:ext cx="7579774" cy="2108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49871" y="4784714"/>
            <a:ext cx="1218858" cy="1649540"/>
          </a:xfrm>
          <a:prstGeom prst="rect">
            <a:avLst/>
          </a:prstGeom>
        </p:spPr>
      </p:pic>
      <p:sp>
        <p:nvSpPr>
          <p:cNvPr id="14" name="TextBox 14"/>
          <p:cNvSpPr txBox="1"/>
          <p:nvPr/>
        </p:nvSpPr>
        <p:spPr>
          <a:xfrm>
            <a:off x="898603" y="1574298"/>
            <a:ext cx="14235576" cy="656459"/>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Old Standard"/>
              </a:rPr>
              <a:t>Video klasifikasi pengelompokkan hewan karnivora, omnivora dan herbivora</a:t>
            </a:r>
          </a:p>
        </p:txBody>
      </p:sp>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30960" y="5959306"/>
            <a:ext cx="960372" cy="1299719"/>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16443" y="7615443"/>
            <a:ext cx="1642857" cy="1642857"/>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028700" y="7589866"/>
            <a:ext cx="1642857" cy="1642857"/>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565509" y="1028700"/>
            <a:ext cx="1680310" cy="1680310"/>
          </a:xfrm>
          <a:prstGeom prst="rect">
            <a:avLst/>
          </a:prstGeom>
        </p:spPr>
      </p:pic>
      <p:sp>
        <p:nvSpPr>
          <p:cNvPr id="19" name="Action Button: Blank 18">
            <a:hlinkClick r:id="rId15" action="ppaction://hlinksldjump" highlightClick="1">
              <a:snd r:embed="rId16" name="click.wav"/>
            </a:hlinkClick>
            <a:extLst>
              <a:ext uri="{FF2B5EF4-FFF2-40B4-BE49-F238E27FC236}">
                <a16:creationId xmlns:a16="http://schemas.microsoft.com/office/drawing/2014/main" id="{114A652C-4815-3834-5812-E8DBB9A1FDDB}"/>
              </a:ext>
            </a:extLst>
          </p:cNvPr>
          <p:cNvSpPr/>
          <p:nvPr/>
        </p:nvSpPr>
        <p:spPr>
          <a:xfrm>
            <a:off x="1028700" y="7615443"/>
            <a:ext cx="1988423" cy="168771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Action Button: Blank 19">
            <a:hlinkClick r:id="rId17" action="ppaction://hlinksldjump" highlightClick="1">
              <a:snd r:embed="rId16" name="click.wav"/>
            </a:hlinkClick>
            <a:extLst>
              <a:ext uri="{FF2B5EF4-FFF2-40B4-BE49-F238E27FC236}">
                <a16:creationId xmlns:a16="http://schemas.microsoft.com/office/drawing/2014/main" id="{28665C77-1611-1D07-F96E-C63F00E6C4A9}"/>
              </a:ext>
            </a:extLst>
          </p:cNvPr>
          <p:cNvSpPr/>
          <p:nvPr/>
        </p:nvSpPr>
        <p:spPr>
          <a:xfrm>
            <a:off x="15764217" y="983846"/>
            <a:ext cx="1495083" cy="172516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ction Button: Blank 20">
            <a:hlinkClick r:id="" action="ppaction://hlinkshowjump?jump=nextslide" highlightClick="1">
              <a:snd r:embed="rId16" name="click.wav"/>
            </a:hlinkClick>
            <a:extLst>
              <a:ext uri="{FF2B5EF4-FFF2-40B4-BE49-F238E27FC236}">
                <a16:creationId xmlns:a16="http://schemas.microsoft.com/office/drawing/2014/main" id="{565792ED-C705-2987-C89D-155C8AFDCB2A}"/>
              </a:ext>
            </a:extLst>
          </p:cNvPr>
          <p:cNvSpPr/>
          <p:nvPr/>
        </p:nvSpPr>
        <p:spPr>
          <a:xfrm>
            <a:off x="15616443" y="7589866"/>
            <a:ext cx="1909557" cy="171328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Online Media 21" title="Video Penggolongan Hewan Berdasarkan Jenis Makanan (Herbivora, Karnivora, Omnivora)">
            <a:hlinkClick r:id="" action="ppaction://media"/>
            <a:extLst>
              <a:ext uri="{FF2B5EF4-FFF2-40B4-BE49-F238E27FC236}">
                <a16:creationId xmlns:a16="http://schemas.microsoft.com/office/drawing/2014/main" id="{E971758C-E9A2-F74B-AE71-C05D7AAF3048}"/>
              </a:ext>
            </a:extLst>
          </p:cNvPr>
          <p:cNvPicPr>
            <a:picLocks noRot="1" noChangeAspect="1"/>
          </p:cNvPicPr>
          <p:nvPr>
            <a:videoFile r:link="rId1"/>
          </p:nvPr>
        </p:nvPicPr>
        <p:blipFill>
          <a:blip r:embed="rId18"/>
          <a:stretch>
            <a:fillRect/>
          </a:stretch>
        </p:blipFill>
        <p:spPr>
          <a:xfrm>
            <a:off x="3304811" y="2994874"/>
            <a:ext cx="12107979" cy="7292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68565" y="1181100"/>
            <a:ext cx="15495652" cy="1733750"/>
            <a:chOff x="0" y="0"/>
            <a:chExt cx="4081159" cy="456625"/>
          </a:xfrm>
        </p:grpSpPr>
        <p:sp>
          <p:nvSpPr>
            <p:cNvPr id="3" name="Freeform 3"/>
            <p:cNvSpPr/>
            <p:nvPr/>
          </p:nvSpPr>
          <p:spPr>
            <a:xfrm>
              <a:off x="0" y="0"/>
              <a:ext cx="4081159" cy="456625"/>
            </a:xfrm>
            <a:custGeom>
              <a:avLst/>
              <a:gdLst/>
              <a:ahLst/>
              <a:cxnLst/>
              <a:rect l="l" t="t" r="r" b="b"/>
              <a:pathLst>
                <a:path w="4081159" h="456625">
                  <a:moveTo>
                    <a:pt x="4081159" y="0"/>
                  </a:moveTo>
                  <a:lnTo>
                    <a:pt x="0" y="0"/>
                  </a:lnTo>
                  <a:lnTo>
                    <a:pt x="101600" y="228313"/>
                  </a:lnTo>
                  <a:lnTo>
                    <a:pt x="0" y="456625"/>
                  </a:lnTo>
                  <a:lnTo>
                    <a:pt x="4081159" y="456625"/>
                  </a:lnTo>
                  <a:lnTo>
                    <a:pt x="3979559" y="228313"/>
                  </a:lnTo>
                  <a:lnTo>
                    <a:pt x="4081159" y="0"/>
                  </a:lnTo>
                  <a:close/>
                </a:path>
              </a:pathLst>
            </a:custGeom>
            <a:solidFill>
              <a:srgbClr val="595332"/>
            </a:solidFill>
          </p:spPr>
        </p:sp>
        <p:sp>
          <p:nvSpPr>
            <p:cNvPr id="4" name="TextBox 4"/>
            <p:cNvSpPr txBox="1"/>
            <p:nvPr/>
          </p:nvSpPr>
          <p:spPr>
            <a:xfrm>
              <a:off x="88900" y="-38100"/>
              <a:ext cx="635000" cy="4445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43327" y="8240536"/>
            <a:ext cx="4232869" cy="15953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2163" y="6760898"/>
            <a:ext cx="4060589" cy="4562460"/>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16296" y="7901307"/>
            <a:ext cx="5132932" cy="1934575"/>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6348" y="7259025"/>
            <a:ext cx="5729949" cy="215958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38819"/>
            <a:ext cx="8479615" cy="2358875"/>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0079" y="5959306"/>
            <a:ext cx="4060589" cy="4562460"/>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8394869" y="8357606"/>
            <a:ext cx="8767762" cy="2439032"/>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64217" y="8178445"/>
            <a:ext cx="7579774" cy="2108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49871" y="4784714"/>
            <a:ext cx="1218858" cy="1649540"/>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30960" y="5959306"/>
            <a:ext cx="960372" cy="1299719"/>
          </a:xfrm>
          <a:prstGeom prst="rect">
            <a:avLst/>
          </a:prstGeom>
        </p:spPr>
      </p:pic>
      <p:sp>
        <p:nvSpPr>
          <p:cNvPr id="15" name="TextBox 15"/>
          <p:cNvSpPr txBox="1"/>
          <p:nvPr/>
        </p:nvSpPr>
        <p:spPr>
          <a:xfrm>
            <a:off x="958465" y="1648543"/>
            <a:ext cx="14115852" cy="7226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Old Standard"/>
              </a:rPr>
              <a:t>Video animasi pengelompokkan hewan berdasarkan jenis makannya</a:t>
            </a:r>
          </a:p>
        </p:txBody>
      </p:sp>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04721" y="7615443"/>
            <a:ext cx="1642857" cy="1642857"/>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028700" y="7589866"/>
            <a:ext cx="1642857" cy="1642857"/>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717909" y="1181100"/>
            <a:ext cx="1680310" cy="1680310"/>
          </a:xfrm>
          <a:prstGeom prst="rect">
            <a:avLst/>
          </a:prstGeom>
        </p:spPr>
      </p:pic>
      <p:sp>
        <p:nvSpPr>
          <p:cNvPr id="19" name="Action Button: Blank 18">
            <a:hlinkClick r:id="" action="ppaction://hlinkshowjump?jump=previousslide" highlightClick="1">
              <a:snd r:embed="rId15" name="click.wav"/>
            </a:hlinkClick>
            <a:extLst>
              <a:ext uri="{FF2B5EF4-FFF2-40B4-BE49-F238E27FC236}">
                <a16:creationId xmlns:a16="http://schemas.microsoft.com/office/drawing/2014/main" id="{0E8F014E-5974-7CE7-01A0-54BFBF528511}"/>
              </a:ext>
            </a:extLst>
          </p:cNvPr>
          <p:cNvSpPr/>
          <p:nvPr/>
        </p:nvSpPr>
        <p:spPr>
          <a:xfrm>
            <a:off x="1028700" y="7615443"/>
            <a:ext cx="1988423" cy="173375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Action Button: Blank 19">
            <a:hlinkClick r:id="rId16" action="ppaction://hlinksldjump" highlightClick="1">
              <a:snd r:embed="rId15" name="click.wav"/>
            </a:hlinkClick>
            <a:extLst>
              <a:ext uri="{FF2B5EF4-FFF2-40B4-BE49-F238E27FC236}">
                <a16:creationId xmlns:a16="http://schemas.microsoft.com/office/drawing/2014/main" id="{7371415F-62A8-A43A-2315-207A6A881F28}"/>
              </a:ext>
            </a:extLst>
          </p:cNvPr>
          <p:cNvSpPr/>
          <p:nvPr/>
        </p:nvSpPr>
        <p:spPr>
          <a:xfrm>
            <a:off x="15764217" y="1181100"/>
            <a:ext cx="1917676" cy="185942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Online Media 21" title="Video Pembelajaran Pengelompokan Hewan Berdasarkan Jenis Makanannya  🔥 Herbivora Karnivora Omnivora">
            <a:hlinkClick r:id="" action="ppaction://media"/>
            <a:extLst>
              <a:ext uri="{FF2B5EF4-FFF2-40B4-BE49-F238E27FC236}">
                <a16:creationId xmlns:a16="http://schemas.microsoft.com/office/drawing/2014/main" id="{0292A155-85CB-693D-5481-F9D6597A961D}"/>
              </a:ext>
            </a:extLst>
          </p:cNvPr>
          <p:cNvPicPr>
            <a:picLocks noRot="1" noChangeAspect="1"/>
          </p:cNvPicPr>
          <p:nvPr>
            <a:videoFile r:link="rId1"/>
          </p:nvPr>
        </p:nvPicPr>
        <p:blipFill>
          <a:blip r:embed="rId17"/>
          <a:stretch>
            <a:fillRect/>
          </a:stretch>
        </p:blipFill>
        <p:spPr>
          <a:xfrm>
            <a:off x="3367126" y="3059511"/>
            <a:ext cx="11993576" cy="7227489"/>
          </a:xfrm>
          <a:prstGeom prst="rect">
            <a:avLst/>
          </a:prstGeom>
        </p:spPr>
      </p:pic>
      <p:sp>
        <p:nvSpPr>
          <p:cNvPr id="23" name="Action Button: Blank 22">
            <a:hlinkClick r:id="" action="ppaction://hlinkshowjump?jump=nextslide" highlightClick="1">
              <a:snd r:embed="rId15" name="click.wav"/>
            </a:hlinkClick>
            <a:extLst>
              <a:ext uri="{FF2B5EF4-FFF2-40B4-BE49-F238E27FC236}">
                <a16:creationId xmlns:a16="http://schemas.microsoft.com/office/drawing/2014/main" id="{37485779-A2CA-78C5-227C-118C662A0B53}"/>
              </a:ext>
            </a:extLst>
          </p:cNvPr>
          <p:cNvSpPr/>
          <p:nvPr/>
        </p:nvSpPr>
        <p:spPr>
          <a:xfrm>
            <a:off x="15764217" y="7589866"/>
            <a:ext cx="1624932" cy="188884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559815" y="2348039"/>
            <a:ext cx="12896300" cy="7698108"/>
            <a:chOff x="0" y="0"/>
            <a:chExt cx="3396556" cy="2027485"/>
          </a:xfrm>
        </p:grpSpPr>
        <p:sp>
          <p:nvSpPr>
            <p:cNvPr id="3" name="Freeform 3"/>
            <p:cNvSpPr/>
            <p:nvPr/>
          </p:nvSpPr>
          <p:spPr>
            <a:xfrm>
              <a:off x="0" y="0"/>
              <a:ext cx="3324899" cy="2027485"/>
            </a:xfrm>
            <a:custGeom>
              <a:avLst/>
              <a:gdLst/>
              <a:ahLst/>
              <a:cxnLst/>
              <a:rect l="l" t="t" r="r" b="b"/>
              <a:pathLst>
                <a:path w="3324899" h="2027485">
                  <a:moveTo>
                    <a:pt x="0" y="0"/>
                  </a:moveTo>
                  <a:lnTo>
                    <a:pt x="3324899" y="0"/>
                  </a:lnTo>
                  <a:lnTo>
                    <a:pt x="3324899" y="2027485"/>
                  </a:lnTo>
                  <a:lnTo>
                    <a:pt x="0" y="2027485"/>
                  </a:lnTo>
                  <a:close/>
                </a:path>
              </a:pathLst>
            </a:custGeom>
            <a:solidFill>
              <a:srgbClr val="F7D96A"/>
            </a:solidFill>
          </p:spPr>
        </p:sp>
        <p:sp>
          <p:nvSpPr>
            <p:cNvPr id="4" name="TextBox 4"/>
            <p:cNvSpPr txBox="1"/>
            <p:nvPr/>
          </p:nvSpPr>
          <p:spPr>
            <a:xfrm>
              <a:off x="71657" y="354940"/>
              <a:ext cx="3324899" cy="1003300"/>
            </a:xfrm>
            <a:prstGeom prst="rect">
              <a:avLst/>
            </a:prstGeom>
          </p:spPr>
          <p:txBody>
            <a:bodyPr lIns="50800" tIns="50800" rIns="50800" bIns="50800" rtlCol="0" anchor="ctr"/>
            <a:lstStyle/>
            <a:p>
              <a:pPr>
                <a:lnSpc>
                  <a:spcPts val="6019"/>
                </a:lnSpc>
              </a:pPr>
              <a:r>
                <a:rPr lang="en-US" sz="4299" dirty="0">
                  <a:solidFill>
                    <a:srgbClr val="000000"/>
                  </a:solidFill>
                  <a:latin typeface="Old Standard"/>
                </a:rPr>
                <a:t>3.5.1 </a:t>
              </a:r>
              <a:r>
                <a:rPr lang="en-US" sz="4299" dirty="0" err="1">
                  <a:solidFill>
                    <a:srgbClr val="000000"/>
                  </a:solidFill>
                  <a:latin typeface="Old Standard"/>
                </a:rPr>
                <a:t>Siswa</a:t>
              </a:r>
              <a:r>
                <a:rPr lang="en-US" sz="4299" dirty="0">
                  <a:solidFill>
                    <a:srgbClr val="000000"/>
                  </a:solidFill>
                  <a:latin typeface="Old Standard"/>
                </a:rPr>
                <a:t> </a:t>
              </a:r>
              <a:r>
                <a:rPr lang="en-US" sz="4299" dirty="0" err="1">
                  <a:solidFill>
                    <a:srgbClr val="000000"/>
                  </a:solidFill>
                  <a:latin typeface="Old Standard"/>
                </a:rPr>
                <a:t>dapat</a:t>
              </a:r>
              <a:r>
                <a:rPr lang="en-US" sz="4299" dirty="0">
                  <a:solidFill>
                    <a:srgbClr val="000000"/>
                  </a:solidFill>
                  <a:latin typeface="Old Standard"/>
                </a:rPr>
                <a:t> </a:t>
              </a:r>
              <a:r>
                <a:rPr lang="en-US" sz="4299" dirty="0" err="1">
                  <a:solidFill>
                    <a:srgbClr val="000000"/>
                  </a:solidFill>
                  <a:latin typeface="Old Standard"/>
                </a:rPr>
                <a:t>menyebutkan</a:t>
              </a:r>
              <a:r>
                <a:rPr lang="en-US" sz="4299" dirty="0">
                  <a:solidFill>
                    <a:srgbClr val="000000"/>
                  </a:solidFill>
                  <a:latin typeface="Old Standard"/>
                </a:rPr>
                <a:t> </a:t>
              </a:r>
              <a:r>
                <a:rPr lang="en-US" sz="4299" dirty="0" err="1">
                  <a:solidFill>
                    <a:srgbClr val="000000"/>
                  </a:solidFill>
                  <a:latin typeface="Old Standard"/>
                </a:rPr>
                <a:t>hewan-hewan</a:t>
              </a:r>
              <a:r>
                <a:rPr lang="en-US" sz="4299" dirty="0">
                  <a:solidFill>
                    <a:srgbClr val="000000"/>
                  </a:solidFill>
                  <a:latin typeface="Old Standard"/>
                </a:rPr>
                <a:t> </a:t>
              </a:r>
              <a:r>
                <a:rPr lang="en-US" sz="4299" dirty="0" err="1">
                  <a:solidFill>
                    <a:srgbClr val="000000"/>
                  </a:solidFill>
                  <a:latin typeface="Old Standard"/>
                </a:rPr>
                <a:t>karnivora</a:t>
              </a:r>
              <a:r>
                <a:rPr lang="en-US" sz="4299" dirty="0">
                  <a:solidFill>
                    <a:srgbClr val="000000"/>
                  </a:solidFill>
                  <a:latin typeface="Old Standard"/>
                </a:rPr>
                <a:t>, </a:t>
              </a:r>
              <a:r>
                <a:rPr lang="en-US" sz="4299" dirty="0" err="1">
                  <a:solidFill>
                    <a:srgbClr val="000000"/>
                  </a:solidFill>
                  <a:latin typeface="Old Standard"/>
                </a:rPr>
                <a:t>herbivora</a:t>
              </a:r>
              <a:r>
                <a:rPr lang="en-US" sz="4299" dirty="0">
                  <a:solidFill>
                    <a:srgbClr val="000000"/>
                  </a:solidFill>
                  <a:latin typeface="Old Standard"/>
                </a:rPr>
                <a:t> dan </a:t>
              </a:r>
              <a:r>
                <a:rPr lang="en-US" sz="4299" dirty="0" err="1">
                  <a:solidFill>
                    <a:srgbClr val="000000"/>
                  </a:solidFill>
                  <a:latin typeface="Old Standard"/>
                </a:rPr>
                <a:t>omnivora</a:t>
              </a:r>
              <a:endParaRPr lang="en-US" sz="4299" dirty="0">
                <a:solidFill>
                  <a:srgbClr val="000000"/>
                </a:solidFill>
                <a:latin typeface="Old Standard"/>
              </a:endParaRPr>
            </a:p>
            <a:p>
              <a:pPr>
                <a:lnSpc>
                  <a:spcPts val="6019"/>
                </a:lnSpc>
              </a:pPr>
              <a:endParaRPr lang="en-US" sz="4299" dirty="0">
                <a:solidFill>
                  <a:srgbClr val="000000"/>
                </a:solidFill>
                <a:latin typeface="Old Standard"/>
              </a:endParaRPr>
            </a:p>
            <a:p>
              <a:pPr>
                <a:lnSpc>
                  <a:spcPts val="6019"/>
                </a:lnSpc>
              </a:pPr>
              <a:endParaRPr lang="en-US" sz="4299" dirty="0">
                <a:solidFill>
                  <a:srgbClr val="000000"/>
                </a:solidFill>
                <a:latin typeface="Old Standard"/>
              </a:endParaRPr>
            </a:p>
            <a:p>
              <a:pPr>
                <a:lnSpc>
                  <a:spcPts val="6019"/>
                </a:lnSpc>
              </a:pPr>
              <a:r>
                <a:rPr lang="en-US" sz="4299" dirty="0">
                  <a:solidFill>
                    <a:srgbClr val="000000"/>
                  </a:solidFill>
                  <a:latin typeface="Old Standard"/>
                </a:rPr>
                <a:t>4.5.1 </a:t>
              </a:r>
              <a:r>
                <a:rPr lang="en-US" sz="4299" dirty="0" err="1">
                  <a:solidFill>
                    <a:srgbClr val="000000"/>
                  </a:solidFill>
                  <a:latin typeface="Old Standard"/>
                </a:rPr>
                <a:t>Siswa</a:t>
              </a:r>
              <a:r>
                <a:rPr lang="en-US" sz="4299" dirty="0">
                  <a:solidFill>
                    <a:srgbClr val="000000"/>
                  </a:solidFill>
                  <a:latin typeface="Old Standard"/>
                </a:rPr>
                <a:t> </a:t>
              </a:r>
              <a:r>
                <a:rPr lang="en-US" sz="4299" dirty="0" err="1">
                  <a:solidFill>
                    <a:srgbClr val="000000"/>
                  </a:solidFill>
                  <a:latin typeface="Old Standard"/>
                </a:rPr>
                <a:t>dapat</a:t>
              </a:r>
              <a:r>
                <a:rPr lang="en-US" sz="4299" dirty="0">
                  <a:solidFill>
                    <a:srgbClr val="000000"/>
                  </a:solidFill>
                  <a:latin typeface="Old Standard"/>
                </a:rPr>
                <a:t> </a:t>
              </a:r>
              <a:r>
                <a:rPr lang="en-US" sz="4299" dirty="0" err="1">
                  <a:solidFill>
                    <a:srgbClr val="000000"/>
                  </a:solidFill>
                  <a:latin typeface="Old Standard"/>
                </a:rPr>
                <a:t>menyajikan</a:t>
              </a:r>
              <a:r>
                <a:rPr lang="en-US" sz="4299" dirty="0">
                  <a:solidFill>
                    <a:srgbClr val="000000"/>
                  </a:solidFill>
                  <a:latin typeface="Old Standard"/>
                </a:rPr>
                <a:t> </a:t>
              </a:r>
              <a:r>
                <a:rPr lang="en-US" sz="4299" dirty="0" err="1">
                  <a:solidFill>
                    <a:srgbClr val="000000"/>
                  </a:solidFill>
                  <a:latin typeface="Old Standard"/>
                </a:rPr>
                <a:t>teks</a:t>
              </a:r>
              <a:r>
                <a:rPr lang="en-US" sz="4299" dirty="0">
                  <a:solidFill>
                    <a:srgbClr val="000000"/>
                  </a:solidFill>
                  <a:latin typeface="Old Standard"/>
                </a:rPr>
                <a:t> </a:t>
              </a:r>
              <a:r>
                <a:rPr lang="en-US" sz="4299" dirty="0" err="1">
                  <a:solidFill>
                    <a:srgbClr val="000000"/>
                  </a:solidFill>
                  <a:latin typeface="Old Standard"/>
                </a:rPr>
                <a:t>nonfiksi</a:t>
              </a:r>
              <a:r>
                <a:rPr lang="en-US" sz="4299" dirty="0">
                  <a:solidFill>
                    <a:srgbClr val="000000"/>
                  </a:solidFill>
                  <a:latin typeface="Old Standard"/>
                </a:rPr>
                <a:t> </a:t>
              </a:r>
              <a:r>
                <a:rPr lang="en-US" sz="4299" dirty="0" err="1">
                  <a:solidFill>
                    <a:srgbClr val="000000"/>
                  </a:solidFill>
                  <a:latin typeface="Old Standard"/>
                </a:rPr>
                <a:t>tentang</a:t>
              </a:r>
              <a:r>
                <a:rPr lang="en-US" sz="4299" dirty="0">
                  <a:solidFill>
                    <a:srgbClr val="000000"/>
                  </a:solidFill>
                  <a:latin typeface="Old Standard"/>
                </a:rPr>
                <a:t> salah </a:t>
              </a:r>
              <a:r>
                <a:rPr lang="en-US" sz="4299" dirty="0" err="1">
                  <a:solidFill>
                    <a:srgbClr val="000000"/>
                  </a:solidFill>
                  <a:latin typeface="Old Standard"/>
                </a:rPr>
                <a:t>satu</a:t>
              </a:r>
              <a:r>
                <a:rPr lang="en-US" sz="4299" dirty="0">
                  <a:solidFill>
                    <a:srgbClr val="000000"/>
                  </a:solidFill>
                  <a:latin typeface="Old Standard"/>
                </a:rPr>
                <a:t> </a:t>
              </a:r>
              <a:r>
                <a:rPr lang="en-US" sz="4299" dirty="0" err="1">
                  <a:solidFill>
                    <a:srgbClr val="000000"/>
                  </a:solidFill>
                  <a:latin typeface="Old Standard"/>
                </a:rPr>
                <a:t>hewan</a:t>
              </a:r>
              <a:r>
                <a:rPr lang="en-US" sz="4299" dirty="0">
                  <a:solidFill>
                    <a:srgbClr val="000000"/>
                  </a:solidFill>
                  <a:latin typeface="Old Standard"/>
                </a:rPr>
                <a:t> yang </a:t>
              </a:r>
              <a:r>
                <a:rPr lang="en-US" sz="4299" dirty="0" err="1">
                  <a:solidFill>
                    <a:srgbClr val="000000"/>
                  </a:solidFill>
                  <a:latin typeface="Old Standard"/>
                </a:rPr>
                <a:t>dipilih</a:t>
              </a:r>
              <a:endParaRPr lang="en-US" sz="4299" dirty="0">
                <a:solidFill>
                  <a:srgbClr val="000000"/>
                </a:solidFill>
                <a:latin typeface="Old Standard"/>
              </a:endParaRPr>
            </a:p>
          </p:txBody>
        </p:sp>
      </p:grpSp>
      <p:sp>
        <p:nvSpPr>
          <p:cNvPr id="5" name="TextBox 5"/>
          <p:cNvSpPr txBox="1"/>
          <p:nvPr/>
        </p:nvSpPr>
        <p:spPr>
          <a:xfrm>
            <a:off x="3591919" y="427420"/>
            <a:ext cx="10560017" cy="835662"/>
          </a:xfrm>
          <a:prstGeom prst="rect">
            <a:avLst/>
          </a:prstGeom>
        </p:spPr>
        <p:txBody>
          <a:bodyPr lIns="0" tIns="0" rIns="0" bIns="0" rtlCol="0" anchor="t">
            <a:spAutoFit/>
          </a:bodyPr>
          <a:lstStyle/>
          <a:p>
            <a:pPr algn="ctr">
              <a:lnSpc>
                <a:spcPts val="6439"/>
              </a:lnSpc>
              <a:spcBef>
                <a:spcPct val="0"/>
              </a:spcBef>
            </a:pPr>
            <a:r>
              <a:rPr lang="en-US" sz="4599" dirty="0">
                <a:solidFill>
                  <a:srgbClr val="000000"/>
                </a:solidFill>
                <a:latin typeface="Lastica"/>
              </a:rPr>
              <a:t>TUJUAN PEMBELAJARAN</a:t>
            </a:r>
          </a:p>
        </p:txBody>
      </p:sp>
      <p:pic>
        <p:nvPicPr>
          <p:cNvPr id="6" name="Picture 5">
            <a:extLst>
              <a:ext uri="{FF2B5EF4-FFF2-40B4-BE49-F238E27FC236}">
                <a16:creationId xmlns:a16="http://schemas.microsoft.com/office/drawing/2014/main" id="{37B97319-924D-5D59-4319-3FE5046B7E5A}"/>
              </a:ext>
            </a:extLst>
          </p:cNvPr>
          <p:cNvPicPr>
            <a:picLocks noChangeAspect="1"/>
          </p:cNvPicPr>
          <p:nvPr/>
        </p:nvPicPr>
        <p:blipFill>
          <a:blip r:embed="rId2"/>
          <a:stretch>
            <a:fillRect/>
          </a:stretch>
        </p:blipFill>
        <p:spPr>
          <a:xfrm>
            <a:off x="15728185" y="681885"/>
            <a:ext cx="1676545" cy="1676545"/>
          </a:xfrm>
          <a:prstGeom prst="rect">
            <a:avLst/>
          </a:prstGeom>
        </p:spPr>
      </p:pic>
      <p:sp>
        <p:nvSpPr>
          <p:cNvPr id="7" name="Action Button: Blank 6">
            <a:hlinkClick r:id="rId3" action="ppaction://hlinksldjump" highlightClick="1">
              <a:snd r:embed="rId4" name="click.wav"/>
            </a:hlinkClick>
            <a:extLst>
              <a:ext uri="{FF2B5EF4-FFF2-40B4-BE49-F238E27FC236}">
                <a16:creationId xmlns:a16="http://schemas.microsoft.com/office/drawing/2014/main" id="{CC751476-E82E-365A-38F5-D7B069A47D79}"/>
              </a:ext>
            </a:extLst>
          </p:cNvPr>
          <p:cNvSpPr/>
          <p:nvPr/>
        </p:nvSpPr>
        <p:spPr>
          <a:xfrm>
            <a:off x="15728185" y="647700"/>
            <a:ext cx="1721615" cy="170033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2294165"/>
            <a:ext cx="5321300" cy="5321278"/>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4536" t="-32458" b="-6923"/>
              </a:stretch>
            </a:blipFill>
          </p:spPr>
        </p:sp>
      </p:grpSp>
      <p:grpSp>
        <p:nvGrpSpPr>
          <p:cNvPr id="4" name="Group 4"/>
          <p:cNvGrpSpPr/>
          <p:nvPr/>
        </p:nvGrpSpPr>
        <p:grpSpPr>
          <a:xfrm>
            <a:off x="6807218" y="2294165"/>
            <a:ext cx="10374538" cy="5321278"/>
            <a:chOff x="0" y="0"/>
            <a:chExt cx="2732389" cy="1401489"/>
          </a:xfrm>
        </p:grpSpPr>
        <p:sp>
          <p:nvSpPr>
            <p:cNvPr id="5" name="Freeform 5"/>
            <p:cNvSpPr/>
            <p:nvPr/>
          </p:nvSpPr>
          <p:spPr>
            <a:xfrm>
              <a:off x="0" y="0"/>
              <a:ext cx="2732389" cy="1401489"/>
            </a:xfrm>
            <a:custGeom>
              <a:avLst/>
              <a:gdLst/>
              <a:ahLst/>
              <a:cxnLst/>
              <a:rect l="l" t="t" r="r" b="b"/>
              <a:pathLst>
                <a:path w="2732389" h="1401489">
                  <a:moveTo>
                    <a:pt x="0" y="0"/>
                  </a:moveTo>
                  <a:lnTo>
                    <a:pt x="2732389" y="0"/>
                  </a:lnTo>
                  <a:lnTo>
                    <a:pt x="2732389" y="1401489"/>
                  </a:lnTo>
                  <a:lnTo>
                    <a:pt x="0" y="1401489"/>
                  </a:lnTo>
                  <a:close/>
                </a:path>
              </a:pathLst>
            </a:custGeom>
            <a:solidFill>
              <a:srgbClr val="F7D96A"/>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758264"/>
            <a:ext cx="7580827" cy="2108848"/>
          </a:xfrm>
          <a:prstGeom prst="rect">
            <a:avLst/>
          </a:prstGeom>
        </p:spPr>
      </p:pic>
      <p:sp>
        <p:nvSpPr>
          <p:cNvPr id="8" name="TextBox 8"/>
          <p:cNvSpPr txBox="1"/>
          <p:nvPr/>
        </p:nvSpPr>
        <p:spPr>
          <a:xfrm>
            <a:off x="6807218" y="2770773"/>
            <a:ext cx="6137732" cy="61398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Old Standard"/>
              </a:rPr>
              <a:t>Nama: Agastha Raihan Santosa</a:t>
            </a:r>
          </a:p>
        </p:txBody>
      </p:sp>
      <p:sp>
        <p:nvSpPr>
          <p:cNvPr id="9" name="TextBox 9"/>
          <p:cNvSpPr txBox="1"/>
          <p:nvPr/>
        </p:nvSpPr>
        <p:spPr>
          <a:xfrm>
            <a:off x="7056907" y="5019675"/>
            <a:ext cx="6572076" cy="587978"/>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ld Standard"/>
              </a:rPr>
              <a:t>Program studi: Teknologi Pendidikan</a:t>
            </a:r>
          </a:p>
        </p:txBody>
      </p:sp>
      <p:sp>
        <p:nvSpPr>
          <p:cNvPr id="10" name="TextBox 10"/>
          <p:cNvSpPr txBox="1"/>
          <p:nvPr/>
        </p:nvSpPr>
        <p:spPr>
          <a:xfrm>
            <a:off x="7005049" y="6255647"/>
            <a:ext cx="7871189" cy="587978"/>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ld Standard"/>
              </a:rPr>
              <a:t>Email: agastharaihan.2021@student.uny.ac.id</a:t>
            </a:r>
          </a:p>
        </p:txBody>
      </p:sp>
      <p:sp>
        <p:nvSpPr>
          <p:cNvPr id="11" name="TextBox 11"/>
          <p:cNvSpPr txBox="1"/>
          <p:nvPr/>
        </p:nvSpPr>
        <p:spPr>
          <a:xfrm>
            <a:off x="7056907" y="3607818"/>
            <a:ext cx="9666184" cy="587978"/>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ld Standard"/>
              </a:rPr>
              <a:t>Tempat, tanggal lahir: Yogyakarta, 22 - Agustus - 2003</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25012" y="8586068"/>
            <a:ext cx="7580827" cy="210884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07925" y="8390909"/>
            <a:ext cx="7580827" cy="2108848"/>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16443" y="7615443"/>
            <a:ext cx="1642857" cy="1642857"/>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028700" y="7615443"/>
            <a:ext cx="1642857" cy="1642857"/>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16443" y="1028700"/>
            <a:ext cx="1680310" cy="1680310"/>
          </a:xfrm>
          <a:prstGeom prst="rect">
            <a:avLst/>
          </a:prstGeom>
        </p:spPr>
      </p:pic>
      <p:sp>
        <p:nvSpPr>
          <p:cNvPr id="17" name="Action Button: Blank 16">
            <a:hlinkClick r:id="" action="ppaction://hlinkshowjump?jump=previousslide" highlightClick="1">
              <a:snd r:embed="rId9" name="click.wav"/>
            </a:hlinkClick>
            <a:extLst>
              <a:ext uri="{FF2B5EF4-FFF2-40B4-BE49-F238E27FC236}">
                <a16:creationId xmlns:a16="http://schemas.microsoft.com/office/drawing/2014/main" id="{667D8F06-7D8E-C1ED-FE03-9C79E59F0DED}"/>
              </a:ext>
            </a:extLst>
          </p:cNvPr>
          <p:cNvSpPr/>
          <p:nvPr/>
        </p:nvSpPr>
        <p:spPr>
          <a:xfrm>
            <a:off x="1028700" y="7615443"/>
            <a:ext cx="2353461"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Action Button: Blank 17">
            <a:hlinkClick r:id="" action="ppaction://hlinkshowjump?jump=nextslide" highlightClick="1">
              <a:snd r:embed="rId9" name="click.wav"/>
            </a:hlinkClick>
            <a:extLst>
              <a:ext uri="{FF2B5EF4-FFF2-40B4-BE49-F238E27FC236}">
                <a16:creationId xmlns:a16="http://schemas.microsoft.com/office/drawing/2014/main" id="{B70D021F-D4C4-1E23-D434-D4CA788FE9A3}"/>
              </a:ext>
            </a:extLst>
          </p:cNvPr>
          <p:cNvSpPr/>
          <p:nvPr/>
        </p:nvSpPr>
        <p:spPr>
          <a:xfrm>
            <a:off x="15616443" y="7787639"/>
            <a:ext cx="1909557"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Action Button: Blank 18">
            <a:hlinkClick r:id="rId10" action="ppaction://hlinksldjump" highlightClick="1">
              <a:snd r:embed="rId9" name="click.wav"/>
            </a:hlinkClick>
            <a:extLst>
              <a:ext uri="{FF2B5EF4-FFF2-40B4-BE49-F238E27FC236}">
                <a16:creationId xmlns:a16="http://schemas.microsoft.com/office/drawing/2014/main" id="{113F3150-6C41-D069-D55E-5CEE32FEE68C}"/>
              </a:ext>
            </a:extLst>
          </p:cNvPr>
          <p:cNvSpPr/>
          <p:nvPr/>
        </p:nvSpPr>
        <p:spPr>
          <a:xfrm>
            <a:off x="15637225" y="988452"/>
            <a:ext cx="1909557" cy="175523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243667" y="3438850"/>
            <a:ext cx="6727731" cy="672773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65147" y="6703724"/>
            <a:ext cx="4922853" cy="3612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672131" y="7121803"/>
            <a:ext cx="4340088" cy="3086888"/>
          </a:xfrm>
          <a:prstGeom prst="rect">
            <a:avLst/>
          </a:prstGeom>
        </p:spPr>
      </p:pic>
      <p:pic>
        <p:nvPicPr>
          <p:cNvPr id="5" name="Picture 5"/>
          <p:cNvPicPr>
            <a:picLocks noChangeAspect="1"/>
          </p:cNvPicPr>
          <p:nvPr/>
        </p:nvPicPr>
        <p:blipFill>
          <a:blip r:embed="rId2"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105" y="3364075"/>
            <a:ext cx="6877280" cy="6877280"/>
          </a:xfrm>
          <a:prstGeom prst="rect">
            <a:avLst/>
          </a:prstGeom>
        </p:spPr>
      </p:pic>
      <p:pic>
        <p:nvPicPr>
          <p:cNvPr id="6" name="Picture 6"/>
          <p:cNvPicPr>
            <a:picLocks noChangeAspect="1"/>
          </p:cNvPicPr>
          <p:nvPr/>
        </p:nvPicPr>
        <p:blipFill>
          <a:blip r:embed="rId8"/>
          <a:srcRect/>
          <a:stretch>
            <a:fillRect/>
          </a:stretch>
        </p:blipFill>
        <p:spPr>
          <a:xfrm>
            <a:off x="6090394" y="651960"/>
            <a:ext cx="6107213" cy="654929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842175" y="8466989"/>
            <a:ext cx="7820359" cy="1820011"/>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327874" y="8466989"/>
            <a:ext cx="7820359" cy="1820011"/>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899559" y="7409076"/>
            <a:ext cx="4338494" cy="2906791"/>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811893" y="8466989"/>
            <a:ext cx="7820359" cy="1820011"/>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28617" y="7201250"/>
            <a:ext cx="3539338" cy="3114617"/>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78990" y="1028700"/>
            <a:ext cx="1680310" cy="1680310"/>
          </a:xfrm>
          <a:prstGeom prst="rect">
            <a:avLst/>
          </a:prstGeom>
        </p:spPr>
      </p:pic>
      <p:sp>
        <p:nvSpPr>
          <p:cNvPr id="13" name="TextBox 13"/>
          <p:cNvSpPr txBox="1"/>
          <p:nvPr/>
        </p:nvSpPr>
        <p:spPr>
          <a:xfrm>
            <a:off x="5596613" y="2052039"/>
            <a:ext cx="6896155" cy="2624071"/>
          </a:xfrm>
          <a:prstGeom prst="rect">
            <a:avLst/>
          </a:prstGeom>
        </p:spPr>
        <p:txBody>
          <a:bodyPr lIns="0" tIns="0" rIns="0" bIns="0" rtlCol="0" anchor="t">
            <a:spAutoFit/>
          </a:bodyPr>
          <a:lstStyle/>
          <a:p>
            <a:pPr algn="ctr">
              <a:lnSpc>
                <a:spcPts val="21556"/>
              </a:lnSpc>
              <a:spcBef>
                <a:spcPct val="0"/>
              </a:spcBef>
            </a:pPr>
            <a:r>
              <a:rPr lang="en-US" sz="15397" dirty="0">
                <a:solidFill>
                  <a:srgbClr val="000000"/>
                </a:solidFill>
                <a:latin typeface="Open Sans Extra Bold"/>
              </a:rPr>
              <a:t>THE </a:t>
            </a:r>
          </a:p>
        </p:txBody>
      </p:sp>
      <p:sp>
        <p:nvSpPr>
          <p:cNvPr id="14" name="TextBox 14"/>
          <p:cNvSpPr txBox="1"/>
          <p:nvPr/>
        </p:nvSpPr>
        <p:spPr>
          <a:xfrm>
            <a:off x="6804149" y="4410494"/>
            <a:ext cx="4467227" cy="2629233"/>
          </a:xfrm>
          <a:prstGeom prst="rect">
            <a:avLst/>
          </a:prstGeom>
        </p:spPr>
        <p:txBody>
          <a:bodyPr wrap="square" lIns="0" tIns="0" rIns="0" bIns="0" rtlCol="0" anchor="t">
            <a:spAutoFit/>
          </a:bodyPr>
          <a:lstStyle/>
          <a:p>
            <a:pPr algn="ctr">
              <a:lnSpc>
                <a:spcPts val="21501"/>
              </a:lnSpc>
              <a:spcBef>
                <a:spcPct val="0"/>
              </a:spcBef>
            </a:pPr>
            <a:r>
              <a:rPr lang="en-US" sz="15357" dirty="0">
                <a:solidFill>
                  <a:srgbClr val="000000"/>
                </a:solidFill>
                <a:latin typeface="Open Sans Extra Bold"/>
              </a:rPr>
              <a:t>END</a:t>
            </a:r>
          </a:p>
        </p:txBody>
      </p:sp>
      <p:sp>
        <p:nvSpPr>
          <p:cNvPr id="15" name="Action Button: Blank 14">
            <a:hlinkClick r:id="rId17" action="ppaction://hlinksldjump" highlightClick="1">
              <a:snd r:embed="rId18" name="click.wav"/>
            </a:hlinkClick>
            <a:extLst>
              <a:ext uri="{FF2B5EF4-FFF2-40B4-BE49-F238E27FC236}">
                <a16:creationId xmlns:a16="http://schemas.microsoft.com/office/drawing/2014/main" id="{C28E183F-0E60-6A91-4CDF-7BF1090090CB}"/>
              </a:ext>
            </a:extLst>
          </p:cNvPr>
          <p:cNvSpPr/>
          <p:nvPr/>
        </p:nvSpPr>
        <p:spPr>
          <a:xfrm>
            <a:off x="15578990" y="1028700"/>
            <a:ext cx="1680310"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87316" y="5494901"/>
            <a:ext cx="2878854" cy="168053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82018" y="3381072"/>
            <a:ext cx="9359720" cy="652840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1081" y="5143500"/>
            <a:ext cx="3652180" cy="213196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50541" y="4261919"/>
            <a:ext cx="9359720" cy="652840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46636" y="1786100"/>
            <a:ext cx="9359720" cy="652840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2591" y="5742754"/>
            <a:ext cx="8811135" cy="51435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0648" y="5742754"/>
            <a:ext cx="6110037" cy="3566734"/>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72239" y="5494901"/>
            <a:ext cx="4830155" cy="2819603"/>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1039" y="6175933"/>
            <a:ext cx="8069072" cy="4710321"/>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50300" y="6645274"/>
            <a:ext cx="4563964" cy="266421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13167" y="6019826"/>
            <a:ext cx="4301957" cy="2511267"/>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10839" y="5813622"/>
            <a:ext cx="3163940" cy="1846950"/>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76859" y="8806350"/>
            <a:ext cx="801685" cy="451950"/>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646636" y="8052296"/>
            <a:ext cx="849309" cy="478798"/>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35666" y="6607967"/>
            <a:ext cx="3230852" cy="3846253"/>
          </a:xfrm>
          <a:prstGeom prst="rect">
            <a:avLst/>
          </a:prstGeom>
        </p:spPr>
      </p:pic>
      <p:sp>
        <p:nvSpPr>
          <p:cNvPr id="17" name="TextBox 17"/>
          <p:cNvSpPr txBox="1"/>
          <p:nvPr/>
        </p:nvSpPr>
        <p:spPr>
          <a:xfrm>
            <a:off x="5229120" y="6874848"/>
            <a:ext cx="2243945" cy="1931502"/>
          </a:xfrm>
          <a:prstGeom prst="rect">
            <a:avLst/>
          </a:prstGeom>
        </p:spPr>
        <p:txBody>
          <a:bodyPr lIns="0" tIns="0" rIns="0" bIns="0" rtlCol="0" anchor="t">
            <a:spAutoFit/>
          </a:bodyPr>
          <a:lstStyle/>
          <a:p>
            <a:pPr algn="ctr">
              <a:lnSpc>
                <a:spcPts val="7808"/>
              </a:lnSpc>
            </a:pPr>
            <a:r>
              <a:rPr lang="en-US" sz="5577">
                <a:solidFill>
                  <a:srgbClr val="000000"/>
                </a:solidFill>
                <a:latin typeface="Open Sans Extra Bold"/>
              </a:rPr>
              <a:t>Mulai </a:t>
            </a:r>
          </a:p>
          <a:p>
            <a:pPr algn="ctr">
              <a:lnSpc>
                <a:spcPts val="7808"/>
              </a:lnSpc>
              <a:spcBef>
                <a:spcPct val="0"/>
              </a:spcBef>
            </a:pPr>
            <a:r>
              <a:rPr lang="en-US" sz="5577">
                <a:solidFill>
                  <a:srgbClr val="000000"/>
                </a:solidFill>
                <a:latin typeface="Open Sans Extra Bold"/>
              </a:rPr>
              <a:t>Kuis</a:t>
            </a:r>
          </a:p>
        </p:txBody>
      </p:sp>
      <p:grpSp>
        <p:nvGrpSpPr>
          <p:cNvPr id="18" name="Group 18"/>
          <p:cNvGrpSpPr/>
          <p:nvPr/>
        </p:nvGrpSpPr>
        <p:grpSpPr>
          <a:xfrm>
            <a:off x="6544826" y="2915890"/>
            <a:ext cx="5426504" cy="2715298"/>
            <a:chOff x="0" y="-180975"/>
            <a:chExt cx="1429203" cy="715140"/>
          </a:xfrm>
        </p:grpSpPr>
        <p:sp>
          <p:nvSpPr>
            <p:cNvPr id="19" name="Freeform 19"/>
            <p:cNvSpPr/>
            <p:nvPr/>
          </p:nvSpPr>
          <p:spPr>
            <a:xfrm>
              <a:off x="0" y="0"/>
              <a:ext cx="1427311" cy="347069"/>
            </a:xfrm>
            <a:custGeom>
              <a:avLst/>
              <a:gdLst/>
              <a:ahLst/>
              <a:cxnLst/>
              <a:rect l="l" t="t" r="r" b="b"/>
              <a:pathLst>
                <a:path w="1427311" h="347069">
                  <a:moveTo>
                    <a:pt x="72857" y="0"/>
                  </a:moveTo>
                  <a:lnTo>
                    <a:pt x="1354453" y="0"/>
                  </a:lnTo>
                  <a:cubicBezTo>
                    <a:pt x="1394691" y="0"/>
                    <a:pt x="1427311" y="32619"/>
                    <a:pt x="1427311" y="72857"/>
                  </a:cubicBezTo>
                  <a:lnTo>
                    <a:pt x="1427311" y="274212"/>
                  </a:lnTo>
                  <a:cubicBezTo>
                    <a:pt x="1427311" y="314450"/>
                    <a:pt x="1394691" y="347069"/>
                    <a:pt x="1354453" y="347069"/>
                  </a:cubicBezTo>
                  <a:lnTo>
                    <a:pt x="72857" y="347069"/>
                  </a:lnTo>
                  <a:cubicBezTo>
                    <a:pt x="32619" y="347069"/>
                    <a:pt x="0" y="314450"/>
                    <a:pt x="0" y="274212"/>
                  </a:cubicBezTo>
                  <a:lnTo>
                    <a:pt x="0" y="72857"/>
                  </a:lnTo>
                  <a:cubicBezTo>
                    <a:pt x="0" y="32619"/>
                    <a:pt x="32619" y="0"/>
                    <a:pt x="72857" y="0"/>
                  </a:cubicBezTo>
                  <a:close/>
                </a:path>
              </a:pathLst>
            </a:custGeom>
            <a:solidFill>
              <a:srgbClr val="000000"/>
            </a:solidFill>
          </p:spPr>
        </p:sp>
        <p:sp>
          <p:nvSpPr>
            <p:cNvPr id="20" name="TextBox 20"/>
            <p:cNvSpPr txBox="1"/>
            <p:nvPr/>
          </p:nvSpPr>
          <p:spPr>
            <a:xfrm>
              <a:off x="0" y="-180975"/>
              <a:ext cx="1429203" cy="715140"/>
            </a:xfrm>
            <a:prstGeom prst="rect">
              <a:avLst/>
            </a:prstGeom>
          </p:spPr>
          <p:txBody>
            <a:bodyPr lIns="50800" tIns="50800" rIns="50800" bIns="50800" rtlCol="0" anchor="ctr"/>
            <a:lstStyle/>
            <a:p>
              <a:pPr algn="ctr">
                <a:lnSpc>
                  <a:spcPts val="8399"/>
                </a:lnSpc>
              </a:pPr>
              <a:r>
                <a:rPr lang="en-US" sz="5999" dirty="0">
                  <a:solidFill>
                    <a:srgbClr val="FFFFFF"/>
                  </a:solidFill>
                  <a:latin typeface="Lastica"/>
                </a:rPr>
                <a:t>MULAI</a:t>
              </a:r>
            </a:p>
          </p:txBody>
        </p:sp>
      </p:grpSp>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78990" y="1028700"/>
            <a:ext cx="1680310" cy="1680310"/>
          </a:xfrm>
          <a:prstGeom prst="rect">
            <a:avLst/>
          </a:prstGeom>
        </p:spPr>
      </p:pic>
      <p:pic>
        <p:nvPicPr>
          <p:cNvPr id="22"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51092" y="2988557"/>
            <a:ext cx="1276099" cy="2011044"/>
          </a:xfrm>
          <a:prstGeom prst="rect">
            <a:avLst/>
          </a:prstGeom>
        </p:spPr>
      </p:pic>
      <p:sp>
        <p:nvSpPr>
          <p:cNvPr id="23" name="Action Button: Blank 22">
            <a:hlinkClick r:id="rId14" action="ppaction://hlinksldjump" highlightClick="1">
              <a:snd r:embed="rId15" name="click.wav"/>
            </a:hlinkClick>
            <a:extLst>
              <a:ext uri="{FF2B5EF4-FFF2-40B4-BE49-F238E27FC236}">
                <a16:creationId xmlns:a16="http://schemas.microsoft.com/office/drawing/2014/main" id="{8A9F35DB-8BDC-753C-11F8-7A9AB747CCA0}"/>
              </a:ext>
            </a:extLst>
          </p:cNvPr>
          <p:cNvSpPr/>
          <p:nvPr/>
        </p:nvSpPr>
        <p:spPr>
          <a:xfrm>
            <a:off x="15316200" y="1028700"/>
            <a:ext cx="2286000" cy="175238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Action Button: Blank 23">
            <a:hlinkClick r:id="rId16" highlightClick="1">
              <a:snd r:embed="rId15" name="click.wav"/>
            </a:hlinkClick>
            <a:extLst>
              <a:ext uri="{FF2B5EF4-FFF2-40B4-BE49-F238E27FC236}">
                <a16:creationId xmlns:a16="http://schemas.microsoft.com/office/drawing/2014/main" id="{2C082B3D-8B7B-74DB-4256-FF24983DC7A1}"/>
              </a:ext>
            </a:extLst>
          </p:cNvPr>
          <p:cNvSpPr/>
          <p:nvPr/>
        </p:nvSpPr>
        <p:spPr>
          <a:xfrm>
            <a:off x="6351092" y="3700114"/>
            <a:ext cx="5840908" cy="122069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p:nvPr/>
        </p:nvGrpSpPr>
        <p:grpSpPr>
          <a:xfrm>
            <a:off x="2407415" y="2195639"/>
            <a:ext cx="12624227" cy="7698108"/>
            <a:chOff x="0" y="0"/>
            <a:chExt cx="3324899" cy="2027485"/>
          </a:xfrm>
        </p:grpSpPr>
        <p:sp>
          <p:nvSpPr>
            <p:cNvPr id="3" name="Freeform 3"/>
            <p:cNvSpPr/>
            <p:nvPr/>
          </p:nvSpPr>
          <p:spPr>
            <a:xfrm>
              <a:off x="0" y="0"/>
              <a:ext cx="3324899" cy="2027485"/>
            </a:xfrm>
            <a:custGeom>
              <a:avLst/>
              <a:gdLst/>
              <a:ahLst/>
              <a:cxnLst/>
              <a:rect l="l" t="t" r="r" b="b"/>
              <a:pathLst>
                <a:path w="3324899" h="2027485">
                  <a:moveTo>
                    <a:pt x="0" y="0"/>
                  </a:moveTo>
                  <a:lnTo>
                    <a:pt x="3324899" y="0"/>
                  </a:lnTo>
                  <a:lnTo>
                    <a:pt x="3324899" y="2027485"/>
                  </a:lnTo>
                  <a:lnTo>
                    <a:pt x="0" y="2027485"/>
                  </a:lnTo>
                  <a:close/>
                </a:path>
              </a:pathLst>
            </a:custGeom>
            <a:solidFill>
              <a:srgbClr val="F7D96A"/>
            </a:solidFill>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26523" y="3976299"/>
            <a:ext cx="1070507" cy="10705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3626523" y="2376736"/>
            <a:ext cx="1070507" cy="1070507"/>
          </a:xfrm>
          <a:prstGeom prst="rect">
            <a:avLst/>
          </a:prstGeom>
        </p:spPr>
      </p:pic>
      <p:sp>
        <p:nvSpPr>
          <p:cNvPr id="7" name="TextBox 7"/>
          <p:cNvSpPr txBox="1"/>
          <p:nvPr/>
        </p:nvSpPr>
        <p:spPr>
          <a:xfrm>
            <a:off x="5743406" y="748938"/>
            <a:ext cx="5952244" cy="938719"/>
          </a:xfrm>
          <a:prstGeom prst="rect">
            <a:avLst/>
          </a:prstGeom>
        </p:spPr>
        <p:txBody>
          <a:bodyPr wrap="square" lIns="0" tIns="0" rIns="0" bIns="0" rtlCol="0" anchor="t">
            <a:spAutoFit/>
          </a:bodyPr>
          <a:lstStyle/>
          <a:p>
            <a:pPr algn="ctr">
              <a:lnSpc>
                <a:spcPts val="7559"/>
              </a:lnSpc>
              <a:spcBef>
                <a:spcPct val="0"/>
              </a:spcBef>
            </a:pPr>
            <a:r>
              <a:rPr lang="en-US" sz="5399" dirty="0" err="1">
                <a:solidFill>
                  <a:srgbClr val="000000"/>
                </a:solidFill>
                <a:latin typeface="Lastica"/>
              </a:rPr>
              <a:t>Petunjuk</a:t>
            </a:r>
            <a:endParaRPr lang="en-US" sz="5399" dirty="0">
              <a:solidFill>
                <a:srgbClr val="000000"/>
              </a:solidFill>
              <a:latin typeface="Lastica"/>
            </a:endParaRPr>
          </a:p>
        </p:txBody>
      </p:sp>
      <p:sp>
        <p:nvSpPr>
          <p:cNvPr id="8" name="TextBox 8"/>
          <p:cNvSpPr txBox="1"/>
          <p:nvPr/>
        </p:nvSpPr>
        <p:spPr>
          <a:xfrm>
            <a:off x="4864366" y="3409143"/>
            <a:ext cx="1070507"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6359316" y="2565681"/>
            <a:ext cx="5454992" cy="723230"/>
          </a:xfrm>
          <a:prstGeom prst="rect">
            <a:avLst/>
          </a:prstGeom>
        </p:spPr>
        <p:txBody>
          <a:bodyPr lIns="0" tIns="0" rIns="0" bIns="0" rtlCol="0" anchor="t">
            <a:spAutoFit/>
          </a:bodyPr>
          <a:lstStyle/>
          <a:p>
            <a:pPr algn="ctr">
              <a:lnSpc>
                <a:spcPts val="5286"/>
              </a:lnSpc>
            </a:pPr>
            <a:r>
              <a:rPr lang="en-US" sz="3776">
                <a:solidFill>
                  <a:srgbClr val="000000"/>
                </a:solidFill>
                <a:latin typeface="Old Standard"/>
              </a:rPr>
              <a:t>Tombol navigasi mundur</a:t>
            </a:r>
          </a:p>
        </p:txBody>
      </p:sp>
      <p:sp>
        <p:nvSpPr>
          <p:cNvPr id="10" name="TextBox 10"/>
          <p:cNvSpPr txBox="1"/>
          <p:nvPr/>
        </p:nvSpPr>
        <p:spPr>
          <a:xfrm>
            <a:off x="2632135" y="8663672"/>
            <a:ext cx="12624227" cy="887062"/>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2632135" y="8663672"/>
            <a:ext cx="12624227" cy="887062"/>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6528864" y="7425434"/>
            <a:ext cx="3213804" cy="715578"/>
          </a:xfrm>
          <a:prstGeom prst="rect">
            <a:avLst/>
          </a:prstGeom>
        </p:spPr>
        <p:txBody>
          <a:bodyPr lIns="0" tIns="0" rIns="0" bIns="0" rtlCol="0" anchor="t">
            <a:spAutoFit/>
          </a:bodyPr>
          <a:lstStyle/>
          <a:p>
            <a:pPr algn="ctr">
              <a:lnSpc>
                <a:spcPts val="5180"/>
              </a:lnSpc>
            </a:pPr>
            <a:r>
              <a:rPr lang="en-US" sz="3700">
                <a:solidFill>
                  <a:srgbClr val="000000"/>
                </a:solidFill>
                <a:latin typeface="Old Standard"/>
              </a:rPr>
              <a:t>Tombol home</a:t>
            </a:r>
          </a:p>
        </p:txBody>
      </p:sp>
      <p:sp>
        <p:nvSpPr>
          <p:cNvPr id="13" name="TextBox 13"/>
          <p:cNvSpPr txBox="1"/>
          <p:nvPr/>
        </p:nvSpPr>
        <p:spPr>
          <a:xfrm>
            <a:off x="6528864" y="5693892"/>
            <a:ext cx="3039022" cy="715578"/>
          </a:xfrm>
          <a:prstGeom prst="rect">
            <a:avLst/>
          </a:prstGeom>
        </p:spPr>
        <p:txBody>
          <a:bodyPr lIns="0" tIns="0" rIns="0" bIns="0" rtlCol="0" anchor="t">
            <a:spAutoFit/>
          </a:bodyPr>
          <a:lstStyle/>
          <a:p>
            <a:pPr algn="ctr">
              <a:lnSpc>
                <a:spcPts val="5180"/>
              </a:lnSpc>
            </a:pPr>
            <a:r>
              <a:rPr lang="en-US" sz="3700">
                <a:solidFill>
                  <a:srgbClr val="000000"/>
                </a:solidFill>
                <a:latin typeface="Old Standard"/>
              </a:rPr>
              <a:t>Tombol mulai</a:t>
            </a:r>
          </a:p>
        </p:txBody>
      </p:sp>
      <p:grpSp>
        <p:nvGrpSpPr>
          <p:cNvPr id="14" name="Group 14"/>
          <p:cNvGrpSpPr/>
          <p:nvPr/>
        </p:nvGrpSpPr>
        <p:grpSpPr>
          <a:xfrm>
            <a:off x="2775963" y="4317130"/>
            <a:ext cx="3086101" cy="3447751"/>
            <a:chOff x="-105309" y="-331518"/>
            <a:chExt cx="812800" cy="908050"/>
          </a:xfrm>
        </p:grpSpPr>
        <p:sp>
          <p:nvSpPr>
            <p:cNvPr id="15" name="Freeform 15"/>
            <p:cNvSpPr/>
            <p:nvPr/>
          </p:nvSpPr>
          <p:spPr>
            <a:xfrm>
              <a:off x="0" y="0"/>
              <a:ext cx="625152" cy="277713"/>
            </a:xfrm>
            <a:custGeom>
              <a:avLst/>
              <a:gdLst/>
              <a:ahLst/>
              <a:cxnLst/>
              <a:rect l="l" t="t" r="r" b="b"/>
              <a:pathLst>
                <a:path w="625152" h="277713">
                  <a:moveTo>
                    <a:pt x="138856" y="0"/>
                  </a:moveTo>
                  <a:lnTo>
                    <a:pt x="486296" y="0"/>
                  </a:lnTo>
                  <a:cubicBezTo>
                    <a:pt x="523123" y="0"/>
                    <a:pt x="558441" y="14629"/>
                    <a:pt x="584482" y="40670"/>
                  </a:cubicBezTo>
                  <a:cubicBezTo>
                    <a:pt x="610523" y="66711"/>
                    <a:pt x="625152" y="102029"/>
                    <a:pt x="625152" y="138856"/>
                  </a:cubicBezTo>
                  <a:lnTo>
                    <a:pt x="625152" y="138856"/>
                  </a:lnTo>
                  <a:cubicBezTo>
                    <a:pt x="625152" y="215545"/>
                    <a:pt x="562984" y="277713"/>
                    <a:pt x="486296" y="277713"/>
                  </a:cubicBezTo>
                  <a:lnTo>
                    <a:pt x="138856" y="277713"/>
                  </a:lnTo>
                  <a:cubicBezTo>
                    <a:pt x="102029" y="277713"/>
                    <a:pt x="66711" y="263083"/>
                    <a:pt x="40670" y="237043"/>
                  </a:cubicBezTo>
                  <a:cubicBezTo>
                    <a:pt x="14629" y="211002"/>
                    <a:pt x="0" y="175683"/>
                    <a:pt x="0" y="138856"/>
                  </a:cubicBezTo>
                  <a:lnTo>
                    <a:pt x="0" y="138856"/>
                  </a:lnTo>
                  <a:cubicBezTo>
                    <a:pt x="0" y="102029"/>
                    <a:pt x="14629" y="66711"/>
                    <a:pt x="40670" y="40670"/>
                  </a:cubicBezTo>
                  <a:cubicBezTo>
                    <a:pt x="66711" y="14629"/>
                    <a:pt x="102029" y="0"/>
                    <a:pt x="138856" y="0"/>
                  </a:cubicBezTo>
                  <a:close/>
                </a:path>
              </a:pathLst>
            </a:custGeom>
            <a:solidFill>
              <a:srgbClr val="000000"/>
            </a:solidFill>
          </p:spPr>
        </p:sp>
        <p:sp>
          <p:nvSpPr>
            <p:cNvPr id="16" name="TextBox 16"/>
            <p:cNvSpPr txBox="1"/>
            <p:nvPr/>
          </p:nvSpPr>
          <p:spPr>
            <a:xfrm>
              <a:off x="-105309" y="-331518"/>
              <a:ext cx="812800" cy="908050"/>
            </a:xfrm>
            <a:prstGeom prst="rect">
              <a:avLst/>
            </a:prstGeom>
          </p:spPr>
          <p:txBody>
            <a:bodyPr lIns="50800" tIns="50800" rIns="50800" bIns="50800" rtlCol="0" anchor="ctr"/>
            <a:lstStyle/>
            <a:p>
              <a:pPr algn="ctr">
                <a:lnSpc>
                  <a:spcPts val="6299"/>
                </a:lnSpc>
              </a:pPr>
              <a:r>
                <a:rPr lang="en-US" sz="4499" dirty="0">
                  <a:solidFill>
                    <a:srgbClr val="FFFFFF"/>
                  </a:solidFill>
                  <a:latin typeface="Alice"/>
                </a:rPr>
                <a:t>MULAI</a:t>
              </a:r>
            </a:p>
          </p:txBody>
        </p:sp>
      </p:gr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78990" y="1028700"/>
            <a:ext cx="1680310" cy="1680310"/>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21622" y="7114291"/>
            <a:ext cx="1680310" cy="1729722"/>
          </a:xfrm>
          <a:prstGeom prst="rect">
            <a:avLst/>
          </a:prstGeom>
        </p:spPr>
      </p:pic>
      <p:sp>
        <p:nvSpPr>
          <p:cNvPr id="19" name="TextBox 19"/>
          <p:cNvSpPr txBox="1"/>
          <p:nvPr/>
        </p:nvSpPr>
        <p:spPr>
          <a:xfrm>
            <a:off x="6528864" y="4098536"/>
            <a:ext cx="4680955" cy="723230"/>
          </a:xfrm>
          <a:prstGeom prst="rect">
            <a:avLst/>
          </a:prstGeom>
        </p:spPr>
        <p:txBody>
          <a:bodyPr lIns="0" tIns="0" rIns="0" bIns="0" rtlCol="0" anchor="t">
            <a:spAutoFit/>
          </a:bodyPr>
          <a:lstStyle/>
          <a:p>
            <a:pPr algn="ctr">
              <a:lnSpc>
                <a:spcPts val="5286"/>
              </a:lnSpc>
            </a:pPr>
            <a:r>
              <a:rPr lang="en-US" sz="3776">
                <a:solidFill>
                  <a:srgbClr val="000000"/>
                </a:solidFill>
                <a:latin typeface="Old Standard"/>
              </a:rPr>
              <a:t>Tombol navigasi maju</a:t>
            </a:r>
          </a:p>
        </p:txBody>
      </p:sp>
      <p:sp>
        <p:nvSpPr>
          <p:cNvPr id="20" name="Action Button: Blank 19">
            <a:hlinkClick r:id="rId6" action="ppaction://hlinksldjump" highlightClick="1">
              <a:snd r:embed="rId7" name="click.wav"/>
            </a:hlinkClick>
            <a:extLst>
              <a:ext uri="{FF2B5EF4-FFF2-40B4-BE49-F238E27FC236}">
                <a16:creationId xmlns:a16="http://schemas.microsoft.com/office/drawing/2014/main" id="{44317A6C-803E-28D6-6F23-DA0678DB772E}"/>
              </a:ext>
            </a:extLst>
          </p:cNvPr>
          <p:cNvSpPr/>
          <p:nvPr/>
        </p:nvSpPr>
        <p:spPr>
          <a:xfrm>
            <a:off x="15578990" y="1028700"/>
            <a:ext cx="1680310"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8137034" y="-181840"/>
            <a:ext cx="8858126" cy="1384082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108957" y="-3371363"/>
            <a:ext cx="8858126" cy="1384082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97506" y="62985"/>
            <a:ext cx="6583680" cy="1028700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74573" y="-1544691"/>
            <a:ext cx="7612592" cy="11894675"/>
          </a:xfrm>
          <a:prstGeom prst="rect">
            <a:avLst/>
          </a:prstGeom>
        </p:spPr>
      </p:pic>
      <p:grpSp>
        <p:nvGrpSpPr>
          <p:cNvPr id="6" name="Group 6"/>
          <p:cNvGrpSpPr/>
          <p:nvPr/>
        </p:nvGrpSpPr>
        <p:grpSpPr>
          <a:xfrm>
            <a:off x="6538020" y="5264685"/>
            <a:ext cx="5659486" cy="2926813"/>
            <a:chOff x="0" y="-180975"/>
            <a:chExt cx="1490564" cy="775017"/>
          </a:xfrm>
        </p:grpSpPr>
        <p:sp>
          <p:nvSpPr>
            <p:cNvPr id="7" name="Freeform 7"/>
            <p:cNvSpPr/>
            <p:nvPr/>
          </p:nvSpPr>
          <p:spPr>
            <a:xfrm>
              <a:off x="0" y="0"/>
              <a:ext cx="1436166" cy="404823"/>
            </a:xfrm>
            <a:custGeom>
              <a:avLst/>
              <a:gdLst/>
              <a:ahLst/>
              <a:cxnLst/>
              <a:rect l="l" t="t" r="r" b="b"/>
              <a:pathLst>
                <a:path w="1436166" h="404823">
                  <a:moveTo>
                    <a:pt x="72408" y="0"/>
                  </a:moveTo>
                  <a:lnTo>
                    <a:pt x="1363758" y="0"/>
                  </a:lnTo>
                  <a:cubicBezTo>
                    <a:pt x="1382962" y="0"/>
                    <a:pt x="1401379" y="7629"/>
                    <a:pt x="1414958" y="21208"/>
                  </a:cubicBezTo>
                  <a:cubicBezTo>
                    <a:pt x="1428538" y="34787"/>
                    <a:pt x="1436166" y="53204"/>
                    <a:pt x="1436166" y="72408"/>
                  </a:cubicBezTo>
                  <a:lnTo>
                    <a:pt x="1436166" y="332415"/>
                  </a:lnTo>
                  <a:cubicBezTo>
                    <a:pt x="1436166" y="351619"/>
                    <a:pt x="1428538" y="370036"/>
                    <a:pt x="1414958" y="383615"/>
                  </a:cubicBezTo>
                  <a:cubicBezTo>
                    <a:pt x="1401379" y="397194"/>
                    <a:pt x="1382962" y="404823"/>
                    <a:pt x="1363758" y="404823"/>
                  </a:cubicBezTo>
                  <a:lnTo>
                    <a:pt x="72408" y="404823"/>
                  </a:lnTo>
                  <a:cubicBezTo>
                    <a:pt x="53204" y="404823"/>
                    <a:pt x="34787" y="397194"/>
                    <a:pt x="21208" y="383615"/>
                  </a:cubicBezTo>
                  <a:cubicBezTo>
                    <a:pt x="7629" y="370036"/>
                    <a:pt x="0" y="351619"/>
                    <a:pt x="0" y="332415"/>
                  </a:cubicBezTo>
                  <a:lnTo>
                    <a:pt x="0" y="72408"/>
                  </a:lnTo>
                  <a:cubicBezTo>
                    <a:pt x="0" y="53204"/>
                    <a:pt x="7629" y="34787"/>
                    <a:pt x="21208" y="21208"/>
                  </a:cubicBezTo>
                  <a:cubicBezTo>
                    <a:pt x="34787" y="7629"/>
                    <a:pt x="53204" y="0"/>
                    <a:pt x="72408" y="0"/>
                  </a:cubicBezTo>
                  <a:close/>
                </a:path>
              </a:pathLst>
            </a:custGeom>
            <a:solidFill>
              <a:srgbClr val="000000"/>
            </a:solidFill>
          </p:spPr>
        </p:sp>
        <p:sp>
          <p:nvSpPr>
            <p:cNvPr id="8" name="TextBox 8"/>
            <p:cNvSpPr txBox="1"/>
            <p:nvPr/>
          </p:nvSpPr>
          <p:spPr>
            <a:xfrm>
              <a:off x="0" y="-180975"/>
              <a:ext cx="1490564" cy="775017"/>
            </a:xfrm>
            <a:prstGeom prst="rect">
              <a:avLst/>
            </a:prstGeom>
          </p:spPr>
          <p:txBody>
            <a:bodyPr lIns="50800" tIns="50800" rIns="50800" bIns="50800" rtlCol="0" anchor="ctr"/>
            <a:lstStyle/>
            <a:p>
              <a:pPr algn="ctr">
                <a:lnSpc>
                  <a:spcPts val="8399"/>
                </a:lnSpc>
              </a:pPr>
              <a:r>
                <a:rPr lang="en-US" sz="5999" dirty="0">
                  <a:solidFill>
                    <a:srgbClr val="FFFFFF"/>
                  </a:solidFill>
                  <a:latin typeface="Lastica"/>
                </a:rPr>
                <a:t>MULAI</a:t>
              </a:r>
            </a:p>
          </p:txBody>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8020" y="5917113"/>
            <a:ext cx="1042504" cy="1642915"/>
          </a:xfrm>
          <a:prstGeom prst="rect">
            <a:avLst/>
          </a:prstGeom>
        </p:spPr>
      </p:pic>
      <p:sp>
        <p:nvSpPr>
          <p:cNvPr id="10" name="TextBox 10"/>
          <p:cNvSpPr txBox="1"/>
          <p:nvPr/>
        </p:nvSpPr>
        <p:spPr>
          <a:xfrm>
            <a:off x="4020395" y="1775406"/>
            <a:ext cx="9758363" cy="952184"/>
          </a:xfrm>
          <a:prstGeom prst="rect">
            <a:avLst/>
          </a:prstGeom>
        </p:spPr>
        <p:txBody>
          <a:bodyPr wrap="square" lIns="0" tIns="0" rIns="0" bIns="0" rtlCol="0" anchor="t">
            <a:spAutoFit/>
          </a:bodyPr>
          <a:lstStyle/>
          <a:p>
            <a:pPr algn="ctr">
              <a:lnSpc>
                <a:spcPts val="7699"/>
              </a:lnSpc>
              <a:spcBef>
                <a:spcPct val="0"/>
              </a:spcBef>
            </a:pPr>
            <a:r>
              <a:rPr lang="en-US" sz="5499" dirty="0">
                <a:solidFill>
                  <a:srgbClr val="FFFFFF"/>
                </a:solidFill>
                <a:latin typeface="Lastica"/>
              </a:rPr>
              <a:t>SELAMAT DATANG</a:t>
            </a:r>
          </a:p>
        </p:txBody>
      </p:sp>
      <p:sp>
        <p:nvSpPr>
          <p:cNvPr id="11" name="TextBox 11"/>
          <p:cNvSpPr txBox="1"/>
          <p:nvPr/>
        </p:nvSpPr>
        <p:spPr>
          <a:xfrm>
            <a:off x="1607472" y="3349023"/>
            <a:ext cx="14748459" cy="1773425"/>
          </a:xfrm>
          <a:prstGeom prst="rect">
            <a:avLst/>
          </a:prstGeom>
        </p:spPr>
        <p:txBody>
          <a:bodyPr lIns="0" tIns="0" rIns="0" bIns="0" rtlCol="0" anchor="t">
            <a:spAutoFit/>
          </a:bodyPr>
          <a:lstStyle/>
          <a:p>
            <a:pPr algn="ctr">
              <a:lnSpc>
                <a:spcPts val="6719"/>
              </a:lnSpc>
              <a:spcBef>
                <a:spcPct val="0"/>
              </a:spcBef>
            </a:pPr>
            <a:r>
              <a:rPr lang="en-US" sz="4799">
                <a:solidFill>
                  <a:srgbClr val="FFFFFF"/>
                </a:solidFill>
                <a:latin typeface="Old Standard"/>
              </a:rPr>
              <a:t>Materi belajar klasifikasi hewan karnivora, herbivora dan omnivora</a:t>
            </a:r>
          </a:p>
        </p:txBody>
      </p:sp>
      <p:sp>
        <p:nvSpPr>
          <p:cNvPr id="12" name="Action Button: Blank 11">
            <a:hlinkClick r:id="" action="ppaction://hlinkshowjump?jump=nextslide" highlightClick="1">
              <a:snd r:embed="rId6" name="click.wav"/>
            </a:hlinkClick>
            <a:extLst>
              <a:ext uri="{FF2B5EF4-FFF2-40B4-BE49-F238E27FC236}">
                <a16:creationId xmlns:a16="http://schemas.microsoft.com/office/drawing/2014/main" id="{C8D38C6E-4037-3AFA-6862-A35E0531D7F3}"/>
              </a:ext>
            </a:extLst>
          </p:cNvPr>
          <p:cNvSpPr/>
          <p:nvPr/>
        </p:nvSpPr>
        <p:spPr>
          <a:xfrm>
            <a:off x="6538020" y="5948128"/>
            <a:ext cx="5452944" cy="142084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Picture 12">
            <a:extLst>
              <a:ext uri="{FF2B5EF4-FFF2-40B4-BE49-F238E27FC236}">
                <a16:creationId xmlns:a16="http://schemas.microsoft.com/office/drawing/2014/main" id="{B3B71D9A-DADD-F7A7-8606-9EF6FDD6255C}"/>
              </a:ext>
            </a:extLst>
          </p:cNvPr>
          <p:cNvPicPr>
            <a:picLocks noChangeAspect="1"/>
          </p:cNvPicPr>
          <p:nvPr/>
        </p:nvPicPr>
        <p:blipFill>
          <a:blip r:embed="rId7"/>
          <a:stretch>
            <a:fillRect/>
          </a:stretch>
        </p:blipFill>
        <p:spPr>
          <a:xfrm>
            <a:off x="15278487" y="996176"/>
            <a:ext cx="1682642" cy="1731414"/>
          </a:xfrm>
          <a:prstGeom prst="rect">
            <a:avLst/>
          </a:prstGeom>
        </p:spPr>
      </p:pic>
      <p:sp>
        <p:nvSpPr>
          <p:cNvPr id="14" name="Action Button: Blank 13">
            <a:hlinkClick r:id="rId8" action="ppaction://hlinksldjump" highlightClick="1">
              <a:snd r:embed="rId6" name="click.wav"/>
            </a:hlinkClick>
            <a:extLst>
              <a:ext uri="{FF2B5EF4-FFF2-40B4-BE49-F238E27FC236}">
                <a16:creationId xmlns:a16="http://schemas.microsoft.com/office/drawing/2014/main" id="{A8B0B418-B494-AC51-3706-16121965959A}"/>
              </a:ext>
            </a:extLst>
          </p:cNvPr>
          <p:cNvSpPr/>
          <p:nvPr/>
        </p:nvSpPr>
        <p:spPr>
          <a:xfrm>
            <a:off x="15278487" y="1028700"/>
            <a:ext cx="1714113" cy="177342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044437" y="-165760"/>
            <a:ext cx="4199127" cy="412564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42737" y="2108192"/>
            <a:ext cx="15642828" cy="913150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78677" y="1897061"/>
            <a:ext cx="16586824" cy="968255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23966" y="-2499879"/>
            <a:ext cx="12218152" cy="13176439"/>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96580" y="3719206"/>
            <a:ext cx="2147338" cy="3149429"/>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33714" y="-1540068"/>
            <a:ext cx="11328146" cy="12216628"/>
          </a:xfrm>
          <a:prstGeom prst="rect">
            <a:avLst/>
          </a:prstGeom>
        </p:spPr>
      </p:pic>
      <p:pic>
        <p:nvPicPr>
          <p:cNvPr id="8" name="Picture 8"/>
          <p:cNvPicPr>
            <a:picLocks noChangeAspect="1"/>
          </p:cNvPicPr>
          <p:nvPr/>
        </p:nvPicPr>
        <p:blipFill>
          <a:blip r:embed="rId9"/>
          <a:srcRect t="20676" b="20676"/>
          <a:stretch>
            <a:fillRect/>
          </a:stretch>
        </p:blipFill>
        <p:spPr>
          <a:xfrm>
            <a:off x="2336495" y="2523431"/>
            <a:ext cx="13560086" cy="421491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768089" y="874884"/>
            <a:ext cx="1706594" cy="284432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332825" y="6556114"/>
            <a:ext cx="5275385" cy="4114800"/>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16057">
            <a:off x="3101216" y="7713027"/>
            <a:ext cx="5502839" cy="2871481"/>
          </a:xfrm>
          <a:prstGeom prst="rect">
            <a:avLst/>
          </a:prstGeom>
        </p:spPr>
      </p:pic>
      <p:pic>
        <p:nvPicPr>
          <p:cNvPr id="12" name="Picture 12"/>
          <p:cNvPicPr>
            <a:picLocks noChangeAspect="1"/>
          </p:cNvPicPr>
          <p:nvPr/>
        </p:nvPicPr>
        <p:blipFill>
          <a:blip r:embed="rId16"/>
          <a:srcRect r="42989"/>
          <a:stretch>
            <a:fillRect/>
          </a:stretch>
        </p:blipFill>
        <p:spPr>
          <a:xfrm>
            <a:off x="8250468" y="537286"/>
            <a:ext cx="1547441" cy="1570906"/>
          </a:xfrm>
          <a:prstGeom prst="rect">
            <a:avLst/>
          </a:prstGeom>
        </p:spPr>
      </p:pic>
      <p:sp>
        <p:nvSpPr>
          <p:cNvPr id="13" name="TextBox 13"/>
          <p:cNvSpPr txBox="1"/>
          <p:nvPr/>
        </p:nvSpPr>
        <p:spPr>
          <a:xfrm>
            <a:off x="2885110" y="3303218"/>
            <a:ext cx="12215619" cy="2272881"/>
          </a:xfrm>
          <a:prstGeom prst="rect">
            <a:avLst/>
          </a:prstGeom>
        </p:spPr>
        <p:txBody>
          <a:bodyPr lIns="0" tIns="0" rIns="0" bIns="0" rtlCol="0" anchor="t">
            <a:spAutoFit/>
          </a:bodyPr>
          <a:lstStyle/>
          <a:p>
            <a:pPr algn="ctr">
              <a:lnSpc>
                <a:spcPts val="8676"/>
              </a:lnSpc>
            </a:pPr>
            <a:r>
              <a:rPr lang="en-US" sz="6197">
                <a:solidFill>
                  <a:srgbClr val="FFFFFF"/>
                </a:solidFill>
                <a:latin typeface="Old Standard"/>
              </a:rPr>
              <a:t>Klasifikasi hewan-hewan</a:t>
            </a:r>
          </a:p>
          <a:p>
            <a:pPr algn="ctr">
              <a:lnSpc>
                <a:spcPts val="8504"/>
              </a:lnSpc>
              <a:spcBef>
                <a:spcPct val="0"/>
              </a:spcBef>
            </a:pPr>
            <a:r>
              <a:rPr lang="en-US" sz="6074">
                <a:solidFill>
                  <a:srgbClr val="FFFFFF"/>
                </a:solidFill>
                <a:latin typeface="Old Standard"/>
              </a:rPr>
              <a:t>karnivora, herbivora dan omnivora</a:t>
            </a:r>
          </a:p>
        </p:txBody>
      </p:sp>
      <p:pic>
        <p:nvPicPr>
          <p:cNvPr id="14" name="Picture 1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5608209" y="7620976"/>
            <a:ext cx="1642857" cy="1642857"/>
          </a:xfrm>
          <a:prstGeom prst="rect">
            <a:avLst/>
          </a:prstGeom>
        </p:spPr>
      </p:pic>
      <p:pic>
        <p:nvPicPr>
          <p:cNvPr id="15" name="Picture 1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1028700" y="7620976"/>
            <a:ext cx="1642857" cy="1642857"/>
          </a:xfrm>
          <a:prstGeom prst="rect">
            <a:avLst/>
          </a:prstGeom>
        </p:spPr>
      </p:pic>
      <p:pic>
        <p:nvPicPr>
          <p:cNvPr id="16" name="Picture 1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5570756" y="1028700"/>
            <a:ext cx="1680310" cy="1680310"/>
          </a:xfrm>
          <a:prstGeom prst="rect">
            <a:avLst/>
          </a:prstGeom>
        </p:spPr>
      </p:pic>
      <p:sp>
        <p:nvSpPr>
          <p:cNvPr id="17" name="Action Button: Blank 16">
            <a:hlinkClick r:id="" action="ppaction://hlinkshowjump?jump=previousslide" highlightClick="1">
              <a:snd r:embed="rId21" name="click.wav"/>
            </a:hlinkClick>
            <a:extLst>
              <a:ext uri="{FF2B5EF4-FFF2-40B4-BE49-F238E27FC236}">
                <a16:creationId xmlns:a16="http://schemas.microsoft.com/office/drawing/2014/main" id="{8239DB30-0923-5F40-CBA7-D835608F7DA2}"/>
              </a:ext>
            </a:extLst>
          </p:cNvPr>
          <p:cNvSpPr/>
          <p:nvPr/>
        </p:nvSpPr>
        <p:spPr>
          <a:xfrm>
            <a:off x="1028700" y="7620975"/>
            <a:ext cx="1856410"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Action Button: Blank 17">
            <a:hlinkClick r:id="" action="ppaction://hlinkshowjump?jump=nextslide" highlightClick="1">
              <a:snd r:embed="rId21" name="click.wav"/>
            </a:hlinkClick>
            <a:extLst>
              <a:ext uri="{FF2B5EF4-FFF2-40B4-BE49-F238E27FC236}">
                <a16:creationId xmlns:a16="http://schemas.microsoft.com/office/drawing/2014/main" id="{055A34A1-CED1-F0C5-9C60-2B931E555CB7}"/>
              </a:ext>
            </a:extLst>
          </p:cNvPr>
          <p:cNvSpPr/>
          <p:nvPr/>
        </p:nvSpPr>
        <p:spPr>
          <a:xfrm>
            <a:off x="15553592" y="7364711"/>
            <a:ext cx="1705708" cy="212218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Action Button: Blank 18">
            <a:hlinkClick r:id="rId22" action="ppaction://hlinksldjump" highlightClick="1">
              <a:snd r:embed="rId21" name="click.wav"/>
            </a:hlinkClick>
            <a:extLst>
              <a:ext uri="{FF2B5EF4-FFF2-40B4-BE49-F238E27FC236}">
                <a16:creationId xmlns:a16="http://schemas.microsoft.com/office/drawing/2014/main" id="{BF58A732-19AC-3EE5-F6EC-1B98C9A0A87F}"/>
              </a:ext>
            </a:extLst>
          </p:cNvPr>
          <p:cNvSpPr/>
          <p:nvPr/>
        </p:nvSpPr>
        <p:spPr>
          <a:xfrm>
            <a:off x="15553592" y="994001"/>
            <a:ext cx="1705708" cy="182214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1946" y="6594050"/>
            <a:ext cx="8595811" cy="30319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46322" y="140289"/>
            <a:ext cx="20370368" cy="1189120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36760" y="2821816"/>
            <a:ext cx="10298610" cy="8094346"/>
          </a:xfrm>
          <a:prstGeom prst="rect">
            <a:avLst/>
          </a:prstGeom>
        </p:spPr>
      </p:pic>
      <p:grpSp>
        <p:nvGrpSpPr>
          <p:cNvPr id="5" name="Group 5"/>
          <p:cNvGrpSpPr/>
          <p:nvPr/>
        </p:nvGrpSpPr>
        <p:grpSpPr>
          <a:xfrm>
            <a:off x="799176" y="140289"/>
            <a:ext cx="8344824" cy="7255909"/>
            <a:chOff x="0" y="0"/>
            <a:chExt cx="2197814" cy="1911021"/>
          </a:xfrm>
        </p:grpSpPr>
        <p:sp>
          <p:nvSpPr>
            <p:cNvPr id="6" name="Freeform 6"/>
            <p:cNvSpPr/>
            <p:nvPr/>
          </p:nvSpPr>
          <p:spPr>
            <a:xfrm>
              <a:off x="0" y="0"/>
              <a:ext cx="2197814" cy="1911021"/>
            </a:xfrm>
            <a:custGeom>
              <a:avLst/>
              <a:gdLst/>
              <a:ahLst/>
              <a:cxnLst/>
              <a:rect l="l" t="t" r="r" b="b"/>
              <a:pathLst>
                <a:path w="2197814" h="1911021">
                  <a:moveTo>
                    <a:pt x="0" y="0"/>
                  </a:moveTo>
                  <a:lnTo>
                    <a:pt x="2197814" y="0"/>
                  </a:lnTo>
                  <a:lnTo>
                    <a:pt x="2197814" y="1911021"/>
                  </a:lnTo>
                  <a:lnTo>
                    <a:pt x="0" y="1911021"/>
                  </a:lnTo>
                  <a:close/>
                </a:path>
              </a:pathLst>
            </a:custGeom>
            <a:solidFill>
              <a:srgbClr val="795921"/>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64061" y="782010"/>
            <a:ext cx="7172306" cy="970663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901872" y="9258300"/>
            <a:ext cx="2547561" cy="1436187"/>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658329" y="6291736"/>
            <a:ext cx="4354721" cy="4402751"/>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447665" y="764416"/>
            <a:ext cx="2438400" cy="20574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66865" y="8335892"/>
            <a:ext cx="7315200" cy="2580271"/>
          </a:xfrm>
          <a:prstGeom prst="rect">
            <a:avLst/>
          </a:prstGeom>
        </p:spPr>
      </p:pic>
      <p:sp>
        <p:nvSpPr>
          <p:cNvPr id="13" name="TextBox 13"/>
          <p:cNvSpPr txBox="1"/>
          <p:nvPr/>
        </p:nvSpPr>
        <p:spPr>
          <a:xfrm>
            <a:off x="1028700" y="360996"/>
            <a:ext cx="8115300" cy="6928998"/>
          </a:xfrm>
          <a:prstGeom prst="rect">
            <a:avLst/>
          </a:prstGeom>
        </p:spPr>
        <p:txBody>
          <a:bodyPr lIns="0" tIns="0" rIns="0" bIns="0" rtlCol="0" anchor="t">
            <a:spAutoFit/>
          </a:bodyPr>
          <a:lstStyle/>
          <a:p>
            <a:pPr>
              <a:lnSpc>
                <a:spcPts val="6061"/>
              </a:lnSpc>
              <a:spcBef>
                <a:spcPct val="0"/>
              </a:spcBef>
            </a:pPr>
            <a:r>
              <a:rPr lang="en-US" sz="4329">
                <a:solidFill>
                  <a:srgbClr val="FFFFFF"/>
                </a:solidFill>
                <a:latin typeface="Old Standard"/>
              </a:rPr>
              <a:t>Hewan karnivora merupakan pemakan daging. Hewan yang masuk kedalam golongan karnivor karena memangsa hewan lain, hewan ini juga disebut sebagai predator. Predator mendapatkan mangsanya dengan memburu mangsanya.</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6746" y="8996865"/>
            <a:ext cx="7315200" cy="2580271"/>
          </a:xfrm>
          <a:prstGeom prst="rect">
            <a:avLst/>
          </a:prstGeom>
        </p:spPr>
      </p:pic>
      <p:pic>
        <p:nvPicPr>
          <p:cNvPr id="15" name="Picture 15"/>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028700" y="7671683"/>
            <a:ext cx="1642857" cy="1642857"/>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616443" y="7671683"/>
            <a:ext cx="1642857" cy="1642857"/>
          </a:xfrm>
          <a:prstGeom prst="rect">
            <a:avLst/>
          </a:prstGeom>
        </p:spPr>
      </p:pic>
      <p:pic>
        <p:nvPicPr>
          <p:cNvPr id="17" name="Picture 17"/>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578990" y="1141506"/>
            <a:ext cx="1680310" cy="1680310"/>
          </a:xfrm>
          <a:prstGeom prst="rect">
            <a:avLst/>
          </a:prstGeom>
        </p:spPr>
      </p:pic>
      <p:sp>
        <p:nvSpPr>
          <p:cNvPr id="18" name="Action Button: Blank 17">
            <a:hlinkClick r:id="" action="ppaction://hlinkshowjump?jump=previousslide" highlightClick="1">
              <a:snd r:embed="rId20" name="click.wav"/>
            </a:hlinkClick>
            <a:extLst>
              <a:ext uri="{FF2B5EF4-FFF2-40B4-BE49-F238E27FC236}">
                <a16:creationId xmlns:a16="http://schemas.microsoft.com/office/drawing/2014/main" id="{1B67DF37-AC64-4091-11AB-60EC000549BC}"/>
              </a:ext>
            </a:extLst>
          </p:cNvPr>
          <p:cNvSpPr/>
          <p:nvPr/>
        </p:nvSpPr>
        <p:spPr>
          <a:xfrm>
            <a:off x="1028700" y="7671683"/>
            <a:ext cx="1642857"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Action Button: Blank 18">
            <a:hlinkClick r:id="" action="ppaction://hlinkshowjump?jump=nextslide" highlightClick="1">
              <a:snd r:embed="rId20" name="click.wav"/>
            </a:hlinkClick>
            <a:extLst>
              <a:ext uri="{FF2B5EF4-FFF2-40B4-BE49-F238E27FC236}">
                <a16:creationId xmlns:a16="http://schemas.microsoft.com/office/drawing/2014/main" id="{A1C396E6-F1C2-B51B-810E-7D9E01CF0C85}"/>
              </a:ext>
            </a:extLst>
          </p:cNvPr>
          <p:cNvSpPr/>
          <p:nvPr/>
        </p:nvSpPr>
        <p:spPr>
          <a:xfrm>
            <a:off x="15556985" y="7625575"/>
            <a:ext cx="1804799" cy="188808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Action Button: Blank 19">
            <a:hlinkClick r:id="rId21" action="ppaction://hlinksldjump" highlightClick="1">
              <a:snd r:embed="rId20" name="click.wav"/>
            </a:hlinkClick>
            <a:extLst>
              <a:ext uri="{FF2B5EF4-FFF2-40B4-BE49-F238E27FC236}">
                <a16:creationId xmlns:a16="http://schemas.microsoft.com/office/drawing/2014/main" id="{E3A5A2FE-F41B-5D85-6372-AB628E549F58}"/>
              </a:ext>
            </a:extLst>
          </p:cNvPr>
          <p:cNvSpPr/>
          <p:nvPr/>
        </p:nvSpPr>
        <p:spPr>
          <a:xfrm>
            <a:off x="15578990" y="1141505"/>
            <a:ext cx="1909834" cy="16803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t="4426"/>
          <a:stretch>
            <a:fillRect/>
          </a:stretch>
        </p:blipFill>
        <p:spPr>
          <a:xfrm>
            <a:off x="10335722" y="2877507"/>
            <a:ext cx="9391840" cy="7865305"/>
          </a:xfrm>
          <a:prstGeom prst="rect">
            <a:avLst/>
          </a:prstGeom>
        </p:spPr>
      </p:pic>
      <p:pic>
        <p:nvPicPr>
          <p:cNvPr id="3" name="Picture 3"/>
          <p:cNvPicPr>
            <a:picLocks noChangeAspect="1"/>
          </p:cNvPicPr>
          <p:nvPr/>
        </p:nvPicPr>
        <p:blipFill>
          <a:blip r:embed="rId2">
            <a:alphaModFix amt="50000"/>
          </a:blip>
          <a:srcRect/>
          <a:stretch>
            <a:fillRect/>
          </a:stretch>
        </p:blipFill>
        <p:spPr>
          <a:xfrm>
            <a:off x="2341962" y="2702725"/>
            <a:ext cx="8976097" cy="7865305"/>
          </a:xfrm>
          <a:prstGeom prst="rect">
            <a:avLst/>
          </a:prstGeom>
        </p:spPr>
      </p:pic>
      <p:pic>
        <p:nvPicPr>
          <p:cNvPr id="4" name="Picture 4"/>
          <p:cNvPicPr>
            <a:picLocks noChangeAspect="1"/>
          </p:cNvPicPr>
          <p:nvPr/>
        </p:nvPicPr>
        <p:blipFill>
          <a:blip r:embed="rId2">
            <a:alphaModFix amt="50000"/>
          </a:blip>
          <a:srcRect t="7841"/>
          <a:stretch>
            <a:fillRect/>
          </a:stretch>
        </p:blipFill>
        <p:spPr>
          <a:xfrm>
            <a:off x="-6460045" y="2702725"/>
            <a:ext cx="9391840" cy="7584275"/>
          </a:xfrm>
          <a:prstGeom prst="rect">
            <a:avLst/>
          </a:prstGeom>
        </p:spPr>
      </p:pic>
      <p:grpSp>
        <p:nvGrpSpPr>
          <p:cNvPr id="5" name="Group 5"/>
          <p:cNvGrpSpPr/>
          <p:nvPr/>
        </p:nvGrpSpPr>
        <p:grpSpPr>
          <a:xfrm>
            <a:off x="2802155" y="1198205"/>
            <a:ext cx="12674165" cy="8060095"/>
            <a:chOff x="0" y="0"/>
            <a:chExt cx="3338052" cy="2122823"/>
          </a:xfrm>
        </p:grpSpPr>
        <p:sp>
          <p:nvSpPr>
            <p:cNvPr id="6" name="Freeform 6"/>
            <p:cNvSpPr/>
            <p:nvPr/>
          </p:nvSpPr>
          <p:spPr>
            <a:xfrm>
              <a:off x="0" y="0"/>
              <a:ext cx="3338052" cy="2122823"/>
            </a:xfrm>
            <a:custGeom>
              <a:avLst/>
              <a:gdLst/>
              <a:ahLst/>
              <a:cxnLst/>
              <a:rect l="l" t="t" r="r" b="b"/>
              <a:pathLst>
                <a:path w="3338052" h="2122823">
                  <a:moveTo>
                    <a:pt x="0" y="0"/>
                  </a:moveTo>
                  <a:lnTo>
                    <a:pt x="3338052" y="0"/>
                  </a:lnTo>
                  <a:lnTo>
                    <a:pt x="3338052" y="2122823"/>
                  </a:lnTo>
                  <a:lnTo>
                    <a:pt x="0" y="2122823"/>
                  </a:lnTo>
                  <a:close/>
                </a:path>
              </a:pathLst>
            </a:custGeom>
            <a:solidFill>
              <a:srgbClr val="795921">
                <a:alpha val="60000"/>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2671557" y="1798989"/>
            <a:ext cx="12674165" cy="7107895"/>
          </a:xfrm>
          <a:prstGeom prst="rect">
            <a:avLst/>
          </a:prstGeom>
        </p:spPr>
        <p:txBody>
          <a:bodyPr lIns="0" tIns="0" rIns="0" bIns="0" rtlCol="0" anchor="t">
            <a:spAutoFit/>
          </a:bodyPr>
          <a:lstStyle/>
          <a:p>
            <a:pPr algn="ctr">
              <a:lnSpc>
                <a:spcPts val="6159"/>
              </a:lnSpc>
            </a:pPr>
            <a:r>
              <a:rPr lang="en-US" sz="4399">
                <a:solidFill>
                  <a:srgbClr val="FFFFFF"/>
                </a:solidFill>
                <a:latin typeface="Old Standard"/>
              </a:rPr>
              <a:t>Ciri-ciri hewan karnivora</a:t>
            </a:r>
          </a:p>
          <a:p>
            <a:pPr marL="949946" lvl="1" indent="-474973">
              <a:lnSpc>
                <a:spcPts val="6159"/>
              </a:lnSpc>
              <a:buFont typeface="Arial"/>
              <a:buChar char="•"/>
            </a:pPr>
            <a:r>
              <a:rPr lang="en-US" sz="4399">
                <a:solidFill>
                  <a:srgbClr val="FFFFFF"/>
                </a:solidFill>
                <a:latin typeface="Old Standard"/>
              </a:rPr>
              <a:t>Memiliki kuku atau cakar yang tajam</a:t>
            </a:r>
          </a:p>
          <a:p>
            <a:pPr marL="949946" lvl="1" indent="-474973">
              <a:lnSpc>
                <a:spcPts val="6159"/>
              </a:lnSpc>
              <a:buFont typeface="Arial"/>
              <a:buChar char="•"/>
            </a:pPr>
            <a:r>
              <a:rPr lang="en-US" sz="4399">
                <a:solidFill>
                  <a:srgbClr val="FFFFFF"/>
                </a:solidFill>
                <a:latin typeface="Old Standard"/>
              </a:rPr>
              <a:t>Memiliki gigi taring yang berperan untuk merobek daging</a:t>
            </a:r>
          </a:p>
          <a:p>
            <a:pPr marL="949946" lvl="1" indent="-474973" algn="just">
              <a:lnSpc>
                <a:spcPts val="6159"/>
              </a:lnSpc>
              <a:spcBef>
                <a:spcPct val="0"/>
              </a:spcBef>
              <a:buFont typeface="Arial"/>
              <a:buChar char="•"/>
            </a:pPr>
            <a:r>
              <a:rPr lang="en-US" sz="4399">
                <a:solidFill>
                  <a:srgbClr val="FFFFFF"/>
                </a:solidFill>
                <a:latin typeface="Old Standard"/>
              </a:rPr>
              <a:t>Memiliki kecepatan lari yang menarik supaya bisa mengejar serta memburumangsanya bila burung memiliki paruh yang tajam</a:t>
            </a:r>
          </a:p>
          <a:p>
            <a:pPr marL="949946" lvl="1" indent="-474973">
              <a:lnSpc>
                <a:spcPts val="6159"/>
              </a:lnSpc>
              <a:buFont typeface="Arial"/>
              <a:buChar char="•"/>
            </a:pPr>
            <a:r>
              <a:rPr lang="en-US" sz="4399">
                <a:solidFill>
                  <a:srgbClr val="FFFFFF"/>
                </a:solidFill>
                <a:latin typeface="Old Standard"/>
              </a:rPr>
              <a:t>Memiliki racun atau dapat untuk melemahkan mangsa korbannya</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16443" y="7615443"/>
            <a:ext cx="1642857" cy="1642857"/>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7615443"/>
            <a:ext cx="1642857" cy="1642857"/>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320" y="1028700"/>
            <a:ext cx="1680310" cy="1680310"/>
          </a:xfrm>
          <a:prstGeom prst="rect">
            <a:avLst/>
          </a:prstGeom>
        </p:spPr>
      </p:pic>
      <p:sp>
        <p:nvSpPr>
          <p:cNvPr id="13" name="Action Button: Blank 12">
            <a:hlinkClick r:id="" action="ppaction://hlinkshowjump?jump=previousslide" highlightClick="1"/>
            <a:extLst>
              <a:ext uri="{FF2B5EF4-FFF2-40B4-BE49-F238E27FC236}">
                <a16:creationId xmlns:a16="http://schemas.microsoft.com/office/drawing/2014/main" id="{26BD73DA-3C32-56BB-5CBF-24D812B04581}"/>
              </a:ext>
            </a:extLst>
          </p:cNvPr>
          <p:cNvSpPr/>
          <p:nvPr/>
        </p:nvSpPr>
        <p:spPr>
          <a:xfrm>
            <a:off x="1028700" y="7615443"/>
            <a:ext cx="1633332"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rId7" action="ppaction://hlinksldjump" highlightClick="1">
              <a:snd r:embed="rId8" name="click.wav"/>
            </a:hlinkClick>
            <a:extLst>
              <a:ext uri="{FF2B5EF4-FFF2-40B4-BE49-F238E27FC236}">
                <a16:creationId xmlns:a16="http://schemas.microsoft.com/office/drawing/2014/main" id="{108F1F81-29E6-9767-12A5-359B8CA9E30E}"/>
              </a:ext>
            </a:extLst>
          </p:cNvPr>
          <p:cNvSpPr/>
          <p:nvPr/>
        </p:nvSpPr>
        <p:spPr>
          <a:xfrm>
            <a:off x="15476320" y="1028700"/>
            <a:ext cx="1782980" cy="1674025"/>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ction Button: Blank 14">
            <a:hlinkClick r:id="" action="ppaction://hlinkshowjump?jump=nextslide" highlightClick="1">
              <a:snd r:embed="rId8" name="click.wav"/>
            </a:hlinkClick>
            <a:extLst>
              <a:ext uri="{FF2B5EF4-FFF2-40B4-BE49-F238E27FC236}">
                <a16:creationId xmlns:a16="http://schemas.microsoft.com/office/drawing/2014/main" id="{ED0AF694-388F-96BE-022B-C320629D3CD8}"/>
              </a:ext>
            </a:extLst>
          </p:cNvPr>
          <p:cNvSpPr/>
          <p:nvPr/>
        </p:nvSpPr>
        <p:spPr>
          <a:xfrm>
            <a:off x="15675317" y="7615443"/>
            <a:ext cx="1642857"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9A0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657580" y="2724982"/>
            <a:ext cx="3410095" cy="3521946"/>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r="-27567"/>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5" name="Group 5"/>
          <p:cNvGrpSpPr>
            <a:grpSpLocks noChangeAspect="1"/>
          </p:cNvGrpSpPr>
          <p:nvPr/>
        </p:nvGrpSpPr>
        <p:grpSpPr>
          <a:xfrm>
            <a:off x="10028559" y="2724982"/>
            <a:ext cx="3410095" cy="3521946"/>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767" r="-54078"/>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8" name="Group 8"/>
          <p:cNvGrpSpPr>
            <a:grpSpLocks noChangeAspect="1"/>
          </p:cNvGrpSpPr>
          <p:nvPr/>
        </p:nvGrpSpPr>
        <p:grpSpPr>
          <a:xfrm>
            <a:off x="4657580" y="6427903"/>
            <a:ext cx="3410095" cy="3521946"/>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133" r="-27133"/>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1" name="Group 11"/>
          <p:cNvGrpSpPr>
            <a:grpSpLocks noChangeAspect="1"/>
          </p:cNvGrpSpPr>
          <p:nvPr/>
        </p:nvGrpSpPr>
        <p:grpSpPr>
          <a:xfrm>
            <a:off x="10028559" y="6427903"/>
            <a:ext cx="3410095" cy="3521946"/>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39014" r="-16121"/>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4" name="Group 14"/>
          <p:cNvGrpSpPr/>
          <p:nvPr/>
        </p:nvGrpSpPr>
        <p:grpSpPr>
          <a:xfrm>
            <a:off x="2952533" y="635853"/>
            <a:ext cx="12234294" cy="1910340"/>
            <a:chOff x="0" y="0"/>
            <a:chExt cx="3222201" cy="503135"/>
          </a:xfrm>
        </p:grpSpPr>
        <p:sp>
          <p:nvSpPr>
            <p:cNvPr id="15" name="Freeform 15"/>
            <p:cNvSpPr/>
            <p:nvPr/>
          </p:nvSpPr>
          <p:spPr>
            <a:xfrm>
              <a:off x="0" y="0"/>
              <a:ext cx="3222201" cy="503135"/>
            </a:xfrm>
            <a:custGeom>
              <a:avLst/>
              <a:gdLst/>
              <a:ahLst/>
              <a:cxnLst/>
              <a:rect l="l" t="t" r="r" b="b"/>
              <a:pathLst>
                <a:path w="3222201" h="503135">
                  <a:moveTo>
                    <a:pt x="3222201" y="0"/>
                  </a:moveTo>
                  <a:lnTo>
                    <a:pt x="0" y="0"/>
                  </a:lnTo>
                  <a:lnTo>
                    <a:pt x="101600" y="251567"/>
                  </a:lnTo>
                  <a:lnTo>
                    <a:pt x="0" y="503135"/>
                  </a:lnTo>
                  <a:lnTo>
                    <a:pt x="3222201" y="503135"/>
                  </a:lnTo>
                  <a:lnTo>
                    <a:pt x="3120601" y="251567"/>
                  </a:lnTo>
                  <a:lnTo>
                    <a:pt x="3222201" y="0"/>
                  </a:lnTo>
                  <a:close/>
                </a:path>
              </a:pathLst>
            </a:custGeom>
            <a:solidFill>
              <a:srgbClr val="795921"/>
            </a:solidFill>
          </p:spPr>
        </p:sp>
        <p:sp>
          <p:nvSpPr>
            <p:cNvPr id="16" name="TextBox 16"/>
            <p:cNvSpPr txBox="1"/>
            <p:nvPr/>
          </p:nvSpPr>
          <p:spPr>
            <a:xfrm>
              <a:off x="88900" y="60584"/>
              <a:ext cx="3046960" cy="345816"/>
            </a:xfrm>
            <a:prstGeom prst="rect">
              <a:avLst/>
            </a:prstGeom>
          </p:spPr>
          <p:txBody>
            <a:bodyPr lIns="50800" tIns="50800" rIns="50800" bIns="50800" rtlCol="0" anchor="ctr"/>
            <a:lstStyle/>
            <a:p>
              <a:pPr algn="ctr">
                <a:lnSpc>
                  <a:spcPts val="6019"/>
                </a:lnSpc>
              </a:pPr>
              <a:r>
                <a:rPr lang="en-US" sz="4299" dirty="0" err="1">
                  <a:solidFill>
                    <a:srgbClr val="FFFFFF"/>
                  </a:solidFill>
                  <a:latin typeface="Lastica"/>
                </a:rPr>
                <a:t>Contoh</a:t>
              </a:r>
              <a:r>
                <a:rPr lang="en-US" sz="4299" dirty="0">
                  <a:solidFill>
                    <a:srgbClr val="FFFFFF"/>
                  </a:solidFill>
                  <a:latin typeface="Lastica"/>
                </a:rPr>
                <a:t> </a:t>
              </a:r>
              <a:r>
                <a:rPr lang="en-US" sz="4299" dirty="0" err="1">
                  <a:solidFill>
                    <a:srgbClr val="FFFFFF"/>
                  </a:solidFill>
                  <a:latin typeface="Lastica"/>
                </a:rPr>
                <a:t>hewan</a:t>
              </a:r>
              <a:r>
                <a:rPr lang="en-US" sz="4299" dirty="0">
                  <a:solidFill>
                    <a:srgbClr val="FFFFFF"/>
                  </a:solidFill>
                  <a:latin typeface="Lastica"/>
                </a:rPr>
                <a:t> </a:t>
              </a:r>
              <a:r>
                <a:rPr lang="en-US" sz="4299" dirty="0" err="1">
                  <a:solidFill>
                    <a:srgbClr val="FFFFFF"/>
                  </a:solidFill>
                  <a:latin typeface="Lastica"/>
                </a:rPr>
                <a:t>karnivora</a:t>
              </a:r>
              <a:endParaRPr lang="en-US" sz="4299" dirty="0">
                <a:solidFill>
                  <a:srgbClr val="FFFFFF"/>
                </a:solidFill>
                <a:latin typeface="Lastica"/>
              </a:endParaRPr>
            </a:p>
          </p:txBody>
        </p:sp>
      </p:gr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12866" y="7615443"/>
            <a:ext cx="1642857" cy="1642857"/>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7615443"/>
            <a:ext cx="1642857" cy="1642857"/>
          </a:xfrm>
          <a:prstGeom prst="rect">
            <a:avLst/>
          </a:prstGeom>
        </p:spPr>
      </p:pic>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75412" y="865883"/>
            <a:ext cx="1680310" cy="1680310"/>
          </a:xfrm>
          <a:prstGeom prst="rect">
            <a:avLst/>
          </a:prstGeom>
        </p:spPr>
      </p:pic>
      <p:sp>
        <p:nvSpPr>
          <p:cNvPr id="20" name="Action Button: Blank 19">
            <a:hlinkClick r:id="" action="ppaction://hlinkshowjump?jump=previousslide" highlightClick="1">
              <a:snd r:embed="rId10" name="click.wav"/>
            </a:hlinkClick>
            <a:extLst>
              <a:ext uri="{FF2B5EF4-FFF2-40B4-BE49-F238E27FC236}">
                <a16:creationId xmlns:a16="http://schemas.microsoft.com/office/drawing/2014/main" id="{173DB6E9-76C3-CC5D-A369-9F68A6E00DD1}"/>
              </a:ext>
            </a:extLst>
          </p:cNvPr>
          <p:cNvSpPr/>
          <p:nvPr/>
        </p:nvSpPr>
        <p:spPr>
          <a:xfrm>
            <a:off x="1028700" y="7615443"/>
            <a:ext cx="1923833" cy="164285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ction Button: Blank 20">
            <a:hlinkClick r:id="rId11" action="ppaction://hlinksldjump" highlightClick="1">
              <a:snd r:embed="rId10" name="click.wav"/>
            </a:hlinkClick>
            <a:extLst>
              <a:ext uri="{FF2B5EF4-FFF2-40B4-BE49-F238E27FC236}">
                <a16:creationId xmlns:a16="http://schemas.microsoft.com/office/drawing/2014/main" id="{6FF1C4C6-1FA1-EDAE-2BDE-BD96D02A1342}"/>
              </a:ext>
            </a:extLst>
          </p:cNvPr>
          <p:cNvSpPr/>
          <p:nvPr/>
        </p:nvSpPr>
        <p:spPr>
          <a:xfrm>
            <a:off x="15572627" y="635853"/>
            <a:ext cx="1680310" cy="208912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Action Button: Blank 22">
            <a:hlinkClick r:id="rId12" action="ppaction://hlinksldjump" highlightClick="1">
              <a:snd r:embed="rId10" name="click.wav"/>
            </a:hlinkClick>
            <a:extLst>
              <a:ext uri="{FF2B5EF4-FFF2-40B4-BE49-F238E27FC236}">
                <a16:creationId xmlns:a16="http://schemas.microsoft.com/office/drawing/2014/main" id="{67BAFB43-6DA5-47AC-A080-B83B3FF03B93}"/>
              </a:ext>
            </a:extLst>
          </p:cNvPr>
          <p:cNvSpPr/>
          <p:nvPr/>
        </p:nvSpPr>
        <p:spPr>
          <a:xfrm>
            <a:off x="4797350" y="2705956"/>
            <a:ext cx="3561623" cy="352194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Action Button: Blank 26">
            <a:hlinkClick r:id="rId13" action="ppaction://hlinksldjump" highlightClick="1">
              <a:snd r:embed="rId10" name="click.wav"/>
            </a:hlinkClick>
            <a:extLst>
              <a:ext uri="{FF2B5EF4-FFF2-40B4-BE49-F238E27FC236}">
                <a16:creationId xmlns:a16="http://schemas.microsoft.com/office/drawing/2014/main" id="{7FF10183-7B04-E4E1-2C61-C23D5828950B}"/>
              </a:ext>
            </a:extLst>
          </p:cNvPr>
          <p:cNvSpPr/>
          <p:nvPr/>
        </p:nvSpPr>
        <p:spPr>
          <a:xfrm>
            <a:off x="9829800" y="2546193"/>
            <a:ext cx="3886200" cy="392194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Action Button: Blank 27">
            <a:hlinkClick r:id="rId14" action="ppaction://hlinksldjump" highlightClick="1">
              <a:snd r:embed="rId10" name="click.wav"/>
            </a:hlinkClick>
            <a:extLst>
              <a:ext uri="{FF2B5EF4-FFF2-40B4-BE49-F238E27FC236}">
                <a16:creationId xmlns:a16="http://schemas.microsoft.com/office/drawing/2014/main" id="{136F72EE-B2DA-7A15-399F-D8676DC909B0}"/>
              </a:ext>
            </a:extLst>
          </p:cNvPr>
          <p:cNvSpPr/>
          <p:nvPr/>
        </p:nvSpPr>
        <p:spPr>
          <a:xfrm>
            <a:off x="4617341" y="6468142"/>
            <a:ext cx="3450334" cy="366268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Action Button: Blank 28">
            <a:hlinkClick r:id="rId15" action="ppaction://hlinksldjump" highlightClick="1">
              <a:snd r:embed="rId10" name="click.wav"/>
            </a:hlinkClick>
            <a:extLst>
              <a:ext uri="{FF2B5EF4-FFF2-40B4-BE49-F238E27FC236}">
                <a16:creationId xmlns:a16="http://schemas.microsoft.com/office/drawing/2014/main" id="{FA159CF3-2E7D-B8FA-6FAF-FF095F4E2707}"/>
              </a:ext>
            </a:extLst>
          </p:cNvPr>
          <p:cNvSpPr/>
          <p:nvPr/>
        </p:nvSpPr>
        <p:spPr>
          <a:xfrm>
            <a:off x="9964488" y="6743700"/>
            <a:ext cx="3751512" cy="316591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Action Button: Blank 29">
            <a:hlinkClick r:id="rId16" action="ppaction://hlinksldjump" highlightClick="1">
              <a:snd r:embed="rId10" name="click.wav"/>
            </a:hlinkClick>
            <a:extLst>
              <a:ext uri="{FF2B5EF4-FFF2-40B4-BE49-F238E27FC236}">
                <a16:creationId xmlns:a16="http://schemas.microsoft.com/office/drawing/2014/main" id="{9D8E5815-B52B-4989-9F99-BEF35758B479}"/>
              </a:ext>
            </a:extLst>
          </p:cNvPr>
          <p:cNvSpPr/>
          <p:nvPr/>
        </p:nvSpPr>
        <p:spPr>
          <a:xfrm>
            <a:off x="15572627" y="7353300"/>
            <a:ext cx="1953373" cy="2297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1193</Words>
  <Application>Microsoft Office PowerPoint</Application>
  <PresentationFormat>Custom</PresentationFormat>
  <Paragraphs>76</Paragraphs>
  <Slides>32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Old Standard</vt:lpstr>
      <vt:lpstr>Open Sans Extra Bold</vt:lpstr>
      <vt:lpstr>Arial</vt:lpstr>
      <vt:lpstr>Lastica</vt:lpstr>
      <vt:lpstr>Alice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PETUNJUK</dc:title>
  <dc:creator>ACER</dc:creator>
  <cp:lastModifiedBy>diko santosa</cp:lastModifiedBy>
  <cp:revision>5</cp:revision>
  <dcterms:created xsi:type="dcterms:W3CDTF">2006-08-16T00:00:00Z</dcterms:created>
  <dcterms:modified xsi:type="dcterms:W3CDTF">2022-12-20T17:42:20Z</dcterms:modified>
  <dc:identifier>DAFTJz1sitc</dc:identifier>
</cp:coreProperties>
</file>